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74" r:id="rId3"/>
    <p:sldId id="360" r:id="rId4"/>
    <p:sldId id="361" r:id="rId5"/>
    <p:sldId id="362" r:id="rId6"/>
    <p:sldId id="363" r:id="rId7"/>
    <p:sldId id="372" r:id="rId8"/>
    <p:sldId id="364" r:id="rId9"/>
    <p:sldId id="365" r:id="rId10"/>
    <p:sldId id="366" r:id="rId11"/>
    <p:sldId id="367" r:id="rId12"/>
    <p:sldId id="330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3" r:id="rId23"/>
    <p:sldId id="352" r:id="rId24"/>
    <p:sldId id="354" r:id="rId25"/>
    <p:sldId id="355" r:id="rId26"/>
    <p:sldId id="331" r:id="rId27"/>
    <p:sldId id="332" r:id="rId28"/>
    <p:sldId id="337" r:id="rId29"/>
    <p:sldId id="356" r:id="rId30"/>
    <p:sldId id="357" r:id="rId31"/>
    <p:sldId id="358" r:id="rId32"/>
    <p:sldId id="368" r:id="rId33"/>
    <p:sldId id="369" r:id="rId34"/>
    <p:sldId id="373" r:id="rId3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92AFDE"/>
    <a:srgbClr val="99D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F5735F-8401-481F-BE73-9A4326190A5F}" v="110" dt="2021-10-01T09:22:03.9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848" autoAdjust="0"/>
  </p:normalViewPr>
  <p:slideViewPr>
    <p:cSldViewPr snapToGrid="0">
      <p:cViewPr varScale="1">
        <p:scale>
          <a:sx n="128" d="100"/>
          <a:sy n="128" d="100"/>
        </p:scale>
        <p:origin x="15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Kuffner dos Anjos" userId="3925196f-71a7-46bf-baee-ed570243f2ce" providerId="ADAL" clId="{62DAFA0D-5A87-4DCD-8586-46DC5ECDC8E4}"/>
    <pc:docChg chg="delSld modSld">
      <pc:chgData name="Rafael Kuffner dos Anjos" userId="3925196f-71a7-46bf-baee-ed570243f2ce" providerId="ADAL" clId="{62DAFA0D-5A87-4DCD-8586-46DC5ECDC8E4}" dt="2021-09-14T12:12:24.826" v="10" actId="20577"/>
      <pc:docMkLst>
        <pc:docMk/>
      </pc:docMkLst>
      <pc:sldChg chg="modSp mod">
        <pc:chgData name="Rafael Kuffner dos Anjos" userId="3925196f-71a7-46bf-baee-ed570243f2ce" providerId="ADAL" clId="{62DAFA0D-5A87-4DCD-8586-46DC5ECDC8E4}" dt="2021-09-14T12:12:24.826" v="10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62DAFA0D-5A87-4DCD-8586-46DC5ECDC8E4}" dt="2021-09-14T12:12:24.826" v="10" actId="20577"/>
          <ac:spMkLst>
            <pc:docMk/>
            <pc:sldMk cId="2250373187" sldId="256"/>
            <ac:spMk id="2" creationId="{80B9CD96-C14B-44A5-91B1-55D9A499211B}"/>
          </ac:spMkLst>
        </pc:spChg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73643261" sldId="25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18510689" sldId="25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26564959" sldId="25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1741759209" sldId="260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693817968" sldId="261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992679370" sldId="262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42091567" sldId="263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07352231" sldId="264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01494299" sldId="265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528289736" sldId="266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32190984" sldId="26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343880058" sldId="26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728283146" sldId="26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2906909" sldId="270"/>
        </pc:sldMkLst>
      </pc:sldChg>
    </pc:docChg>
  </pc:docChgLst>
  <pc:docChgLst>
    <pc:chgData name="Rafael Kuffner dos Anjos" userId="3925196f-71a7-46bf-baee-ed570243f2ce" providerId="ADAL" clId="{53062A82-23AF-4EB8-ABAB-FDE75936E6DD}"/>
    <pc:docChg chg="undo custSel addSld delSld modSld sldOrd modMainMaster">
      <pc:chgData name="Rafael Kuffner dos Anjos" userId="3925196f-71a7-46bf-baee-ed570243f2ce" providerId="ADAL" clId="{53062A82-23AF-4EB8-ABAB-FDE75936E6DD}" dt="2021-09-14T12:11:25.118" v="1267" actId="20577"/>
      <pc:docMkLst>
        <pc:docMk/>
      </pc:docMkLst>
      <pc:sldChg chg="addSp delSp modSp mod modAnim">
        <pc:chgData name="Rafael Kuffner dos Anjos" userId="3925196f-71a7-46bf-baee-ed570243f2ce" providerId="ADAL" clId="{53062A82-23AF-4EB8-ABAB-FDE75936E6DD}" dt="2021-09-14T10:30:05.568" v="267"/>
        <pc:sldMkLst>
          <pc:docMk/>
          <pc:sldMk cId="773643261" sldId="257"/>
        </pc:sldMkLst>
        <pc:spChg chg="add mod">
          <ac:chgData name="Rafael Kuffner dos Anjos" userId="3925196f-71a7-46bf-baee-ed570243f2ce" providerId="ADAL" clId="{53062A82-23AF-4EB8-ABAB-FDE75936E6DD}" dt="2021-09-14T10:29:33.393" v="260" actId="1076"/>
          <ac:spMkLst>
            <pc:docMk/>
            <pc:sldMk cId="773643261" sldId="257"/>
            <ac:spMk id="82" creationId="{3CB1D931-EE7E-414C-8FFB-D27DAE8BA80D}"/>
          </ac:spMkLst>
        </pc:spChg>
        <pc:spChg chg="add mod">
          <ac:chgData name="Rafael Kuffner dos Anjos" userId="3925196f-71a7-46bf-baee-ed570243f2ce" providerId="ADAL" clId="{53062A82-23AF-4EB8-ABAB-FDE75936E6DD}" dt="2021-09-14T10:29:35.623" v="261" actId="1076"/>
          <ac:spMkLst>
            <pc:docMk/>
            <pc:sldMk cId="773643261" sldId="257"/>
            <ac:spMk id="83" creationId="{E5F3A411-4FF0-450F-8AD7-C2D1054B10D8}"/>
          </ac:spMkLst>
        </pc:spChg>
        <pc:spChg chg="add mod">
          <ac:chgData name="Rafael Kuffner dos Anjos" userId="3925196f-71a7-46bf-baee-ed570243f2ce" providerId="ADAL" clId="{53062A82-23AF-4EB8-ABAB-FDE75936E6DD}" dt="2021-09-14T10:20:46.249" v="101" actId="2711"/>
          <ac:spMkLst>
            <pc:docMk/>
            <pc:sldMk cId="773643261" sldId="257"/>
            <ac:spMk id="84" creationId="{2FE38C6A-BC03-4E9E-BCE6-5ECCF0C47928}"/>
          </ac:spMkLst>
        </pc:spChg>
        <pc:spChg chg="add mod">
          <ac:chgData name="Rafael Kuffner dos Anjos" userId="3925196f-71a7-46bf-baee-ed570243f2ce" providerId="ADAL" clId="{53062A82-23AF-4EB8-ABAB-FDE75936E6DD}" dt="2021-09-14T10:18:24.774" v="43" actId="1076"/>
          <ac:spMkLst>
            <pc:docMk/>
            <pc:sldMk cId="773643261" sldId="257"/>
            <ac:spMk id="86" creationId="{E59254E6-2626-4B87-891D-CD8A3FA1D378}"/>
          </ac:spMkLst>
        </pc:spChg>
        <pc:spChg chg="add del mod">
          <ac:chgData name="Rafael Kuffner dos Anjos" userId="3925196f-71a7-46bf-baee-ed570243f2ce" providerId="ADAL" clId="{53062A82-23AF-4EB8-ABAB-FDE75936E6DD}" dt="2021-09-14T10:20:34.423" v="100" actId="1076"/>
          <ac:spMkLst>
            <pc:docMk/>
            <pc:sldMk cId="773643261" sldId="257"/>
            <ac:spMk id="94" creationId="{10E5F155-1D0E-47E5-A147-C4187BB4AAD7}"/>
          </ac:spMkLst>
        </pc:spChg>
        <pc:grpChg chg="add mod">
          <ac:chgData name="Rafael Kuffner dos Anjos" userId="3925196f-71a7-46bf-baee-ed570243f2ce" providerId="ADAL" clId="{53062A82-23AF-4EB8-ABAB-FDE75936E6DD}" dt="2021-09-14T10:17:44.834" v="22" actId="164"/>
          <ac:grpSpMkLst>
            <pc:docMk/>
            <pc:sldMk cId="773643261" sldId="257"/>
            <ac:grpSpMk id="85" creationId="{25F483A5-B8E3-4412-A82C-02AF84736D4C}"/>
          </ac:grpSpMkLst>
        </pc:grp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6" creationId="{C64E5580-2010-4DCD-A6F7-E70F15F322E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7" creationId="{AAABE8BA-2571-4D94-8419-BB2E16F7389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8" creationId="{F6FBFDC1-0E54-496B-88F5-7CE09C2EE69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9" creationId="{70178705-0EEA-45F9-80C8-8775B6D3E2C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0" creationId="{9B757DC0-53E5-41A5-BC3D-B03908F7EC5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1" creationId="{8B200FD3-5836-4AF0-9073-1418BDC007B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2" creationId="{2DB7EF0B-B840-4A1C-B226-26C27451FBB1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7" creationId="{0E284F2D-E305-47F1-8517-589D9375AA1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8" creationId="{AA45912D-4B42-4F3E-B8C3-820EF9C19014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9" creationId="{0E1451F3-BF14-43F9-8B54-0FF0AF6A839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0" creationId="{1ADDFACB-4B2E-47E5-B973-AD7EFEFE0952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1" creationId="{DA4F14AF-D103-46D1-A961-66B8C4B0E6F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2" creationId="{4D9E1C05-3A30-4912-900E-41FAB449F5E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3" creationId="{5E85C7EE-2057-4CC0-811E-6E9EB622824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4" creationId="{8BEE5712-4B99-4000-B42E-50D6A642FE1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5" creationId="{76F16B3E-6FED-4E5B-85A6-9647C3C851F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6" creationId="{33350CCA-4793-41B8-8717-B99FA7255A7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7" creationId="{3151E76B-8C1A-48B6-B542-419D2EDDBE6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8" creationId="{C7D55387-5404-4E72-8482-4F8ABD73EF4F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9" creationId="{C40A651B-4845-4722-ACBD-E0DBA2EF617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60" creationId="{7F4F8606-209E-4D95-8A1C-C1245D55B6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7" creationId="{059F5A64-4E2A-4F33-8865-C4E09BC4445B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8" creationId="{B0639650-BEF4-4A11-875F-9330A9A711FC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9" creationId="{D460A758-EF15-4217-B437-5F884543E5BF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0" creationId="{B2804FBA-20F6-417C-907A-163DC1B9A238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1" creationId="{C0BF617C-AD10-45AD-9010-16813BBE20A1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2" creationId="{8DC9A1BB-A975-4386-9370-C8028576A9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3" creationId="{B38882C3-2F51-4A7E-95BD-7444C67845AC}"/>
          </ac:cxnSpMkLst>
        </pc:cxnChg>
      </pc:sldChg>
      <pc:sldChg chg="addSp delSp modSp new mod setBg addAnim delAnim modAnim setClrOvrMap">
        <pc:chgData name="Rafael Kuffner dos Anjos" userId="3925196f-71a7-46bf-baee-ed570243f2ce" providerId="ADAL" clId="{53062A82-23AF-4EB8-ABAB-FDE75936E6DD}" dt="2021-09-14T10:26:35.906" v="186" actId="404"/>
        <pc:sldMkLst>
          <pc:docMk/>
          <pc:sldMk cId="2618510689" sldId="258"/>
        </pc:sldMkLst>
        <pc:spChg chg="mod ord">
          <ac:chgData name="Rafael Kuffner dos Anjos" userId="3925196f-71a7-46bf-baee-ed570243f2ce" providerId="ADAL" clId="{53062A82-23AF-4EB8-ABAB-FDE75936E6DD}" dt="2021-09-14T10:26:35.906" v="186" actId="404"/>
          <ac:spMkLst>
            <pc:docMk/>
            <pc:sldMk cId="2618510689" sldId="258"/>
            <ac:spMk id="2" creationId="{952D2196-F64B-4F89-920C-C58AD35C99E4}"/>
          </ac:spMkLst>
        </pc:spChg>
        <pc:spChg chg="del">
          <ac:chgData name="Rafael Kuffner dos Anjos" userId="3925196f-71a7-46bf-baee-ed570243f2ce" providerId="ADAL" clId="{53062A82-23AF-4EB8-ABAB-FDE75936E6DD}" dt="2021-09-14T10:22:28.217" v="116" actId="478"/>
          <ac:spMkLst>
            <pc:docMk/>
            <pc:sldMk cId="2618510689" sldId="258"/>
            <ac:spMk id="3" creationId="{BE8E3226-26C7-4939-80A7-0126537D2856}"/>
          </ac:spMkLst>
        </pc:spChg>
        <pc:spChg chg="add mod">
          <ac:chgData name="Rafael Kuffner dos Anjos" userId="3925196f-71a7-46bf-baee-ed570243f2ce" providerId="ADAL" clId="{53062A82-23AF-4EB8-ABAB-FDE75936E6DD}" dt="2021-09-14T10:26:03.594" v="167" actId="1076"/>
          <ac:spMkLst>
            <pc:docMk/>
            <pc:sldMk cId="2618510689" sldId="258"/>
            <ac:spMk id="4" creationId="{20E23DED-DA40-4827-94D1-606A44E4270F}"/>
          </ac:spMkLst>
        </pc:spChg>
        <pc:spChg chg="add del mod">
          <ac:chgData name="Rafael Kuffner dos Anjos" userId="3925196f-71a7-46bf-baee-ed570243f2ce" providerId="ADAL" clId="{53062A82-23AF-4EB8-ABAB-FDE75936E6DD}" dt="2021-09-14T10:25:28.147" v="146"/>
          <ac:spMkLst>
            <pc:docMk/>
            <pc:sldMk cId="2618510689" sldId="258"/>
            <ac:spMk id="21" creationId="{D40F2004-44CF-4F78-9430-DCAC133F5355}"/>
          </ac:spMkLst>
        </pc:spChg>
        <pc:spChg chg="add mod">
          <ac:chgData name="Rafael Kuffner dos Anjos" userId="3925196f-71a7-46bf-baee-ed570243f2ce" providerId="ADAL" clId="{53062A82-23AF-4EB8-ABAB-FDE75936E6DD}" dt="2021-09-14T10:26:15.146" v="180" actId="1076"/>
          <ac:spMkLst>
            <pc:docMk/>
            <pc:sldMk cId="2618510689" sldId="258"/>
            <ac:spMk id="23" creationId="{60756E97-EEAD-4065-B7CD-F6C76E037A56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7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9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6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7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39" creationId="{6753252F-4873-4F63-801D-CC719279A7D5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40" creationId="{047C8CCB-F95D-4249-92DD-651249D3535A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2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3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4" creationId="{599C8C75-BFDF-44E7-A028-EEB5EDD58817}"/>
          </ac:spMkLst>
        </pc:spChg>
        <pc:picChg chg="add del mod">
          <ac:chgData name="Rafael Kuffner dos Anjos" userId="3925196f-71a7-46bf-baee-ed570243f2ce" providerId="ADAL" clId="{53062A82-23AF-4EB8-ABAB-FDE75936E6DD}" dt="2021-09-14T10:25:28.147" v="146"/>
          <ac:picMkLst>
            <pc:docMk/>
            <pc:sldMk cId="2618510689" sldId="258"/>
            <ac:picMk id="20" creationId="{33B56C8C-1ED7-4F8D-AA86-0AEF6FE77D9A}"/>
          </ac:picMkLst>
        </pc:picChg>
        <pc:picChg chg="add mod ord">
          <ac:chgData name="Rafael Kuffner dos Anjos" userId="3925196f-71a7-46bf-baee-ed570243f2ce" providerId="ADAL" clId="{53062A82-23AF-4EB8-ABAB-FDE75936E6DD}" dt="2021-09-14T10:25:44.274" v="149" actId="1076"/>
          <ac:picMkLst>
            <pc:docMk/>
            <pc:sldMk cId="2618510689" sldId="258"/>
            <ac:picMk id="1026" creationId="{88A0DF0F-6A30-4F3D-A2E6-C13941C0801B}"/>
          </ac:picMkLst>
        </pc:picChg>
        <pc:picChg chg="add del mod">
          <ac:chgData name="Rafael Kuffner dos Anjos" userId="3925196f-71a7-46bf-baee-ed570243f2ce" providerId="ADAL" clId="{53062A82-23AF-4EB8-ABAB-FDE75936E6DD}" dt="2021-09-14T10:23:24.264" v="121"/>
          <ac:picMkLst>
            <pc:docMk/>
            <pc:sldMk cId="2618510689" sldId="258"/>
            <ac:picMk id="1028" creationId="{005A9120-F2BC-429A-99A1-108ED9A67957}"/>
          </ac:picMkLst>
        </pc:picChg>
        <pc:picChg chg="add mod">
          <ac:chgData name="Rafael Kuffner dos Anjos" userId="3925196f-71a7-46bf-baee-ed570243f2ce" providerId="ADAL" clId="{53062A82-23AF-4EB8-ABAB-FDE75936E6DD}" dt="2021-09-14T10:25:48.291" v="150" actId="1076"/>
          <ac:picMkLst>
            <pc:docMk/>
            <pc:sldMk cId="2618510689" sldId="258"/>
            <ac:picMk id="1030" creationId="{6B217E83-8CC1-4F54-A75E-C6BD73CC8147}"/>
          </ac:picMkLst>
        </pc:pic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2" creationId="{EBAD6A72-88E8-42F7-88B9-CAF744536BE4}"/>
          </ac:cxnSpMkLst>
        </pc:cxn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3" creationId="{C800968E-0A99-46C4-A9B2-6A63AC66F4B0}"/>
          </ac:cxnSpMkLst>
        </pc:cxnChg>
      </pc:sldChg>
      <pc:sldChg chg="addSp delSp modSp new mod setBg setClrOvrMap">
        <pc:chgData name="Rafael Kuffner dos Anjos" userId="3925196f-71a7-46bf-baee-ed570243f2ce" providerId="ADAL" clId="{53062A82-23AF-4EB8-ABAB-FDE75936E6DD}" dt="2021-09-14T10:36:44.368" v="281" actId="207"/>
        <pc:sldMkLst>
          <pc:docMk/>
          <pc:sldMk cId="2626564959" sldId="259"/>
        </pc:sldMkLst>
        <pc:spChg chg="mod ord">
          <ac:chgData name="Rafael Kuffner dos Anjos" userId="3925196f-71a7-46bf-baee-ed570243f2ce" providerId="ADAL" clId="{53062A82-23AF-4EB8-ABAB-FDE75936E6DD}" dt="2021-09-14T10:36:24.188" v="278" actId="207"/>
          <ac:spMkLst>
            <pc:docMk/>
            <pc:sldMk cId="2626564959" sldId="259"/>
            <ac:spMk id="2" creationId="{505ED8C1-5A13-4867-A495-1C8690400DD5}"/>
          </ac:spMkLst>
        </pc:spChg>
        <pc:spChg chg="add del mod">
          <ac:chgData name="Rafael Kuffner dos Anjos" userId="3925196f-71a7-46bf-baee-ed570243f2ce" providerId="ADAL" clId="{53062A82-23AF-4EB8-ABAB-FDE75936E6DD}" dt="2021-09-14T10:34:52.118" v="274" actId="26606"/>
          <ac:spMkLst>
            <pc:docMk/>
            <pc:sldMk cId="2626564959" sldId="259"/>
            <ac:spMk id="3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7:52.411" v="247" actId="26606"/>
          <ac:spMkLst>
            <pc:docMk/>
            <pc:sldMk cId="2626564959" sldId="259"/>
            <ac:spMk id="9" creationId="{B819A166-7571-4003-A6B8-B62034C3ED30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0" creationId="{2B566528-1B12-4246-9431-5C2D7D081168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1" creationId="{E5F17139-31EE-46AC-B04F-DBBD852DD6CB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2" creationId="{0C541B88-1AE9-40C3-AFD5-967787C1979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4" creationId="{2E80C965-DB6D-4F81-9E9E-B027384D0BD6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5" creationId="{D3F51FEB-38FB-4F6C-9F7B-2F2AFAB65463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7" creationId="{89D16701-DA76-4F72-BB63-E2C3FFBDFE0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8" creationId="{A580F890-B085-4E95-96AA-55AEBEC5CE6E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9" creationId="{1CC28BE1-9DC6-43FE-9582-39F091098D77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20" creationId="{1E547BA6-BAE0-43BB-A7CA-60F69CE252F0}"/>
          </ac:spMkLst>
        </pc:spChg>
        <pc:spChg chg="add del mod">
          <ac:chgData name="Rafael Kuffner dos Anjos" userId="3925196f-71a7-46bf-baee-ed570243f2ce" providerId="ADAL" clId="{53062A82-23AF-4EB8-ABAB-FDE75936E6DD}" dt="2021-09-14T10:29:24.839" v="259" actId="26606"/>
          <ac:spMkLst>
            <pc:docMk/>
            <pc:sldMk cId="2626564959" sldId="259"/>
            <ac:spMk id="37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9:15.898" v="252" actId="26606"/>
          <ac:spMkLst>
            <pc:docMk/>
            <pc:sldMk cId="2626564959" sldId="259"/>
            <ac:spMk id="42" creationId="{86C7B4A1-154A-4DF0-AC46-F88D75A2E0FD}"/>
          </ac:spMkLst>
        </pc:spChg>
        <pc:spChg chg="add del">
          <ac:chgData name="Rafael Kuffner dos Anjos" userId="3925196f-71a7-46bf-baee-ed570243f2ce" providerId="ADAL" clId="{53062A82-23AF-4EB8-ABAB-FDE75936E6DD}" dt="2021-09-14T10:29:16.268" v="254" actId="26606"/>
          <ac:spMkLst>
            <pc:docMk/>
            <pc:sldMk cId="2626564959" sldId="259"/>
            <ac:spMk id="44" creationId="{2B1D4F77-A17C-43D7-B7FA-545148E4E93D}"/>
          </ac:spMkLst>
        </pc:spChg>
        <pc:spChg chg="add del">
          <ac:chgData name="Rafael Kuffner dos Anjos" userId="3925196f-71a7-46bf-baee-ed570243f2ce" providerId="ADAL" clId="{53062A82-23AF-4EB8-ABAB-FDE75936E6DD}" dt="2021-09-14T10:29:20.137" v="256" actId="26606"/>
          <ac:spMkLst>
            <pc:docMk/>
            <pc:sldMk cId="2626564959" sldId="259"/>
            <ac:spMk id="46" creationId="{3CD9DF72-87A3-404E-A828-84CBF11A8303}"/>
          </ac:spMkLst>
        </pc:spChg>
        <pc:spChg chg="add del">
          <ac:chgData name="Rafael Kuffner dos Anjos" userId="3925196f-71a7-46bf-baee-ed570243f2ce" providerId="ADAL" clId="{53062A82-23AF-4EB8-ABAB-FDE75936E6DD}" dt="2021-09-14T10:29:24.478" v="258" actId="26606"/>
          <ac:spMkLst>
            <pc:docMk/>
            <pc:sldMk cId="2626564959" sldId="259"/>
            <ac:spMk id="51" creationId="{2B566528-1B12-4246-9431-5C2D7D081168}"/>
          </ac:spMkLst>
        </pc:s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13" creationId="{7CF625D3-71A3-4F30-A096-8EF334E959D0}"/>
          </ac:grpSpMkLst>
        </pc:gr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21" creationId="{AF9AF3F3-CE0C-4125-BDD7-346487FA0B40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48" creationId="{5995D10D-E9C9-47DB-AE7E-801FEF38F5C9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52" creationId="{828A5161-06F1-46CF-8AD7-844680A59E13}"/>
          </ac:grpSpMkLst>
        </pc:grpChg>
        <pc:graphicFrameChg chg="add del">
          <ac:chgData name="Rafael Kuffner dos Anjos" userId="3925196f-71a7-46bf-baee-ed570243f2ce" providerId="ADAL" clId="{53062A82-23AF-4EB8-ABAB-FDE75936E6DD}" dt="2021-09-14T10:27:52.411" v="247" actId="26606"/>
          <ac:graphicFrameMkLst>
            <pc:docMk/>
            <pc:sldMk cId="2626564959" sldId="259"/>
            <ac:graphicFrameMk id="5" creationId="{93C79FD9-4F4B-4D26-9137-18D92EF0A4D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46.962" v="269" actId="26606"/>
          <ac:graphicFrameMkLst>
            <pc:docMk/>
            <pc:sldMk cId="2626564959" sldId="259"/>
            <ac:graphicFrameMk id="6" creationId="{FF083529-199B-44C0-9B83-5E2C298119D4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1.299" v="271" actId="26606"/>
          <ac:graphicFrameMkLst>
            <pc:docMk/>
            <pc:sldMk cId="2626564959" sldId="259"/>
            <ac:graphicFrameMk id="8" creationId="{E62E64FE-F684-4160-A83C-B3B97AC79B11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27:54.926" v="249" actId="26606"/>
          <ac:graphicFrameMkLst>
            <pc:docMk/>
            <pc:sldMk cId="2626564959" sldId="259"/>
            <ac:graphicFrameMk id="16" creationId="{CFEC595D-6CBA-4219-9AD9-44C9FA07FCB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2.107" v="273" actId="26606"/>
          <ac:graphicFrameMkLst>
            <pc:docMk/>
            <pc:sldMk cId="2626564959" sldId="259"/>
            <ac:graphicFrameMk id="22" creationId="{6C2099A8-3C85-4AAC-AD60-2E1F762829CA}"/>
          </ac:graphicFrameMkLst>
        </pc:graphicFrameChg>
        <pc:graphicFrameChg chg="add mod">
          <ac:chgData name="Rafael Kuffner dos Anjos" userId="3925196f-71a7-46bf-baee-ed570243f2ce" providerId="ADAL" clId="{53062A82-23AF-4EB8-ABAB-FDE75936E6DD}" dt="2021-09-14T10:36:44.368" v="281" actId="207"/>
          <ac:graphicFrameMkLst>
            <pc:docMk/>
            <pc:sldMk cId="2626564959" sldId="259"/>
            <ac:graphicFrameMk id="24" creationId="{4D14861C-A264-4AD8-B16A-22EDFBE63BDE}"/>
          </ac:graphicFrameMkLst>
        </pc:graphicFrameChg>
        <pc:picChg chg="add del mod ord">
          <ac:chgData name="Rafael Kuffner dos Anjos" userId="3925196f-71a7-46bf-baee-ed570243f2ce" providerId="ADAL" clId="{53062A82-23AF-4EB8-ABAB-FDE75936E6DD}" dt="2021-09-14T10:29:24.839" v="259" actId="26606"/>
          <ac:picMkLst>
            <pc:docMk/>
            <pc:sldMk cId="2626564959" sldId="259"/>
            <ac:picMk id="36" creationId="{68153D4D-199E-46B6-B252-897270AE1AA4}"/>
          </ac:picMkLst>
        </pc:picChg>
        <pc:cxnChg chg="add del">
          <ac:chgData name="Rafael Kuffner dos Anjos" userId="3925196f-71a7-46bf-baee-ed570243f2ce" providerId="ADAL" clId="{53062A82-23AF-4EB8-ABAB-FDE75936E6DD}" dt="2021-09-14T10:29:20.137" v="256" actId="26606"/>
          <ac:cxnSpMkLst>
            <pc:docMk/>
            <pc:sldMk cId="2626564959" sldId="259"/>
            <ac:cxnSpMk id="47" creationId="{20E3A342-4D61-4E3F-AF90-1AB42AEB96CC}"/>
          </ac:cxnSpMkLst>
        </pc:cxnChg>
      </pc:sldChg>
      <pc:sldChg chg="addSp delSp modSp new mod setBg">
        <pc:chgData name="Rafael Kuffner dos Anjos" userId="3925196f-71a7-46bf-baee-ed570243f2ce" providerId="ADAL" clId="{53062A82-23AF-4EB8-ABAB-FDE75936E6DD}" dt="2021-09-14T10:43:54.390" v="302" actId="208"/>
        <pc:sldMkLst>
          <pc:docMk/>
          <pc:sldMk cId="1741759209" sldId="260"/>
        </pc:sldMkLst>
        <pc:spChg chg="mod">
          <ac:chgData name="Rafael Kuffner dos Anjos" userId="3925196f-71a7-46bf-baee-ed570243f2ce" providerId="ADAL" clId="{53062A82-23AF-4EB8-ABAB-FDE75936E6DD}" dt="2021-09-14T10:43:03.552" v="299" actId="207"/>
          <ac:spMkLst>
            <pc:docMk/>
            <pc:sldMk cId="1741759209" sldId="260"/>
            <ac:spMk id="2" creationId="{57D4760D-1CCB-44ED-A561-E896E82D4123}"/>
          </ac:spMkLst>
        </pc:spChg>
        <pc:spChg chg="add del mod">
          <ac:chgData name="Rafael Kuffner dos Anjos" userId="3925196f-71a7-46bf-baee-ed570243f2ce" providerId="ADAL" clId="{53062A82-23AF-4EB8-ABAB-FDE75936E6DD}" dt="2021-09-14T10:39:09.282" v="293" actId="26606"/>
          <ac:spMkLst>
            <pc:docMk/>
            <pc:sldMk cId="1741759209" sldId="260"/>
            <ac:spMk id="3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9" creationId="{73144208-AAFC-4C3A-A4F1-EF3D72AF4C4C}"/>
          </ac:spMkLst>
        </pc:spChg>
        <pc:spChg chg="add del">
          <ac:chgData name="Rafael Kuffner dos Anjos" userId="3925196f-71a7-46bf-baee-ed570243f2ce" providerId="ADAL" clId="{53062A82-23AF-4EB8-ABAB-FDE75936E6DD}" dt="2021-09-14T10:39:02.563" v="288" actId="26606"/>
          <ac:spMkLst>
            <pc:docMk/>
            <pc:sldMk cId="1741759209" sldId="260"/>
            <ac:spMk id="10" creationId="{73144208-AAFC-4C3A-A4F1-EF3D72AF4C4C}"/>
          </ac:spMkLst>
        </pc:spChg>
        <pc:spChg chg="add mod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11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39:04.812" v="290" actId="26606"/>
          <ac:spMkLst>
            <pc:docMk/>
            <pc:sldMk cId="1741759209" sldId="260"/>
            <ac:spMk id="13" creationId="{73144208-AAFC-4C3A-A4F1-EF3D72AF4C4C}"/>
          </ac:spMkLst>
        </pc:spChg>
        <pc:graphicFrameChg chg="add del">
          <ac:chgData name="Rafael Kuffner dos Anjos" userId="3925196f-71a7-46bf-baee-ed570243f2ce" providerId="ADAL" clId="{53062A82-23AF-4EB8-ABAB-FDE75936E6DD}" dt="2021-09-14T10:39:09.276" v="292" actId="26606"/>
          <ac:graphicFrameMkLst>
            <pc:docMk/>
            <pc:sldMk cId="1741759209" sldId="260"/>
            <ac:graphicFrameMk id="5" creationId="{8E0B4DE1-CC49-4B58-8CD0-E72340368C95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0:39:02.563" v="288" actId="26606"/>
          <ac:picMkLst>
            <pc:docMk/>
            <pc:sldMk cId="1741759209" sldId="260"/>
            <ac:picMk id="7" creationId="{00026B8C-DD19-480E-BFFE-F33D6FF20B20}"/>
          </ac:picMkLst>
        </pc:picChg>
        <pc:picChg chg="add mod">
          <ac:chgData name="Rafael Kuffner dos Anjos" userId="3925196f-71a7-46bf-baee-ed570243f2ce" providerId="ADAL" clId="{53062A82-23AF-4EB8-ABAB-FDE75936E6DD}" dt="2021-09-14T10:43:54.390" v="302" actId="208"/>
          <ac:picMkLst>
            <pc:docMk/>
            <pc:sldMk cId="1741759209" sldId="260"/>
            <ac:picMk id="8" creationId="{00026B8C-DD19-480E-BFFE-F33D6FF20B20}"/>
          </ac:picMkLst>
        </pc:picChg>
        <pc:picChg chg="add del">
          <ac:chgData name="Rafael Kuffner dos Anjos" userId="3925196f-71a7-46bf-baee-ed570243f2ce" providerId="ADAL" clId="{53062A82-23AF-4EB8-ABAB-FDE75936E6DD}" dt="2021-09-14T10:39:04.812" v="290" actId="26606"/>
          <ac:picMkLst>
            <pc:docMk/>
            <pc:sldMk cId="1741759209" sldId="260"/>
            <ac:picMk id="12" creationId="{6DE31809-4A7B-412F-B094-5310EB1CB9E9}"/>
          </ac:picMkLst>
        </pc:picChg>
      </pc:sldChg>
      <pc:sldChg chg="addSp delSp modSp new mod setBg">
        <pc:chgData name="Rafael Kuffner dos Anjos" userId="3925196f-71a7-46bf-baee-ed570243f2ce" providerId="ADAL" clId="{53062A82-23AF-4EB8-ABAB-FDE75936E6DD}" dt="2021-09-14T11:26:57.919" v="978" actId="20577"/>
        <pc:sldMkLst>
          <pc:docMk/>
          <pc:sldMk cId="3693817968" sldId="261"/>
        </pc:sldMkLst>
        <pc:spChg chg="mo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2" creationId="{F30549CB-FB74-4468-8350-0E1742EC990B}"/>
          </ac:spMkLst>
        </pc:spChg>
        <pc:spChg chg="mod">
          <ac:chgData name="Rafael Kuffner dos Anjos" userId="3925196f-71a7-46bf-baee-ed570243f2ce" providerId="ADAL" clId="{53062A82-23AF-4EB8-ABAB-FDE75936E6DD}" dt="2021-09-14T11:26:57.919" v="978" actId="20577"/>
          <ac:spMkLst>
            <pc:docMk/>
            <pc:sldMk cId="3693817968" sldId="261"/>
            <ac:spMk id="3" creationId="{6DD6E936-AA88-43B8-80BB-007AD9CB1869}"/>
          </ac:spMkLst>
        </pc:spChg>
        <pc:spChg chg="add del">
          <ac:chgData name="Rafael Kuffner dos Anjos" userId="3925196f-71a7-46bf-baee-ed570243f2ce" providerId="ADAL" clId="{53062A82-23AF-4EB8-ABAB-FDE75936E6DD}" dt="2021-09-14T10:52:45.814" v="348" actId="22"/>
          <ac:spMkLst>
            <pc:docMk/>
            <pc:sldMk cId="3693817968" sldId="261"/>
            <ac:spMk id="5" creationId="{B4982E30-1AAB-44D1-ABF5-3E880AAA2991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8" creationId="{5E39A796-BE83-48B1-B33F-35C4A32AAB57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9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3" creationId="{2C46C4D6-C474-4E92-B52E-944C1118F7B6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4" creationId="{0E3596DD-156A-473E-9BB3-C6A29F7574E9}"/>
          </ac:spMkLst>
        </pc:spChg>
        <pc:spChg chg="add del">
          <ac:chgData name="Rafael Kuffner dos Anjos" userId="3925196f-71a7-46bf-baee-ed570243f2ce" providerId="ADAL" clId="{53062A82-23AF-4EB8-ABAB-FDE75936E6DD}" dt="2021-09-14T11:03:37.553" v="521" actId="22"/>
          <ac:spMkLst>
            <pc:docMk/>
            <pc:sldMk cId="3693817968" sldId="261"/>
            <ac:spMk id="15" creationId="{61F851BD-FC84-47BA-811E-BA341CAEC355}"/>
          </ac:spMkLst>
        </pc:spChg>
        <pc:picChg chg="add mod">
          <ac:chgData name="Rafael Kuffner dos Anjos" userId="3925196f-71a7-46bf-baee-ed570243f2ce" providerId="ADAL" clId="{53062A82-23AF-4EB8-ABAB-FDE75936E6DD}" dt="2021-09-14T11:02:51.203" v="515" actId="27614"/>
          <ac:picMkLst>
            <pc:docMk/>
            <pc:sldMk cId="3693817968" sldId="261"/>
            <ac:picMk id="6" creationId="{3A66BEE0-C1E1-43AB-BC1E-3669258C3CBB}"/>
          </ac:picMkLst>
        </pc:picChg>
        <pc:picChg chg="add mod">
          <ac:chgData name="Rafael Kuffner dos Anjos" userId="3925196f-71a7-46bf-baee-ed570243f2ce" providerId="ADAL" clId="{53062A82-23AF-4EB8-ABAB-FDE75936E6DD}" dt="2021-09-14T11:03:10.106" v="518" actId="1036"/>
          <ac:picMkLst>
            <pc:docMk/>
            <pc:sldMk cId="3693817968" sldId="261"/>
            <ac:picMk id="12" creationId="{60F93BA3-8EA6-4652-B9C4-24C442D8B704}"/>
          </ac:picMkLst>
        </pc:picChg>
        <pc:cxnChg chg="add del">
          <ac:chgData name="Rafael Kuffner dos Anjos" userId="3925196f-71a7-46bf-baee-ed570243f2ce" providerId="ADAL" clId="{53062A82-23AF-4EB8-ABAB-FDE75936E6DD}" dt="2021-09-14T11:01:17.992" v="357" actId="26606"/>
          <ac:cxnSpMkLst>
            <pc:docMk/>
            <pc:sldMk cId="3693817968" sldId="261"/>
            <ac:cxnSpMk id="11" creationId="{A7F400EE-A8A5-48AF-B4D6-291B52C6F0B0}"/>
          </ac:cxnSpMkLst>
        </pc:cxn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393935810" sldId="262"/>
        </pc:sldMkLst>
      </pc:sldChg>
      <pc:sldChg chg="addSp delSp modSp new mod">
        <pc:chgData name="Rafael Kuffner dos Anjos" userId="3925196f-71a7-46bf-baee-ed570243f2ce" providerId="ADAL" clId="{53062A82-23AF-4EB8-ABAB-FDE75936E6DD}" dt="2021-09-14T11:06:22.356" v="645" actId="1076"/>
        <pc:sldMkLst>
          <pc:docMk/>
          <pc:sldMk cId="992679370" sldId="262"/>
        </pc:sldMkLst>
        <pc:spChg chg="mod">
          <ac:chgData name="Rafael Kuffner dos Anjos" userId="3925196f-71a7-46bf-baee-ed570243f2ce" providerId="ADAL" clId="{53062A82-23AF-4EB8-ABAB-FDE75936E6DD}" dt="2021-09-14T11:04:42.330" v="545" actId="20577"/>
          <ac:spMkLst>
            <pc:docMk/>
            <pc:sldMk cId="992679370" sldId="262"/>
            <ac:spMk id="2" creationId="{50813C1B-D557-4B67-9141-9814DFDE1CC4}"/>
          </ac:spMkLst>
        </pc:spChg>
        <pc:spChg chg="add del mod">
          <ac:chgData name="Rafael Kuffner dos Anjos" userId="3925196f-71a7-46bf-baee-ed570243f2ce" providerId="ADAL" clId="{53062A82-23AF-4EB8-ABAB-FDE75936E6DD}" dt="2021-09-14T11:06:13.669" v="642" actId="20577"/>
          <ac:spMkLst>
            <pc:docMk/>
            <pc:sldMk cId="992679370" sldId="262"/>
            <ac:spMk id="3" creationId="{CE592B94-E63E-457C-B127-6385D2F32E41}"/>
          </ac:spMkLst>
        </pc:spChg>
        <pc:spChg chg="add del mod">
          <ac:chgData name="Rafael Kuffner dos Anjos" userId="3925196f-71a7-46bf-baee-ed570243f2ce" providerId="ADAL" clId="{53062A82-23AF-4EB8-ABAB-FDE75936E6DD}" dt="2021-09-14T11:05:44.841" v="623" actId="21"/>
          <ac:spMkLst>
            <pc:docMk/>
            <pc:sldMk cId="992679370" sldId="262"/>
            <ac:spMk id="4" creationId="{C1955542-6019-43BF-978E-AD6A2773770E}"/>
          </ac:spMkLst>
        </pc:spChg>
        <pc:picChg chg="add del mod">
          <ac:chgData name="Rafael Kuffner dos Anjos" userId="3925196f-71a7-46bf-baee-ed570243f2ce" providerId="ADAL" clId="{53062A82-23AF-4EB8-ABAB-FDE75936E6DD}" dt="2021-09-14T11:06:22.356" v="645" actId="1076"/>
          <ac:picMkLst>
            <pc:docMk/>
            <pc:sldMk cId="992679370" sldId="262"/>
            <ac:picMk id="2050" creationId="{CB204202-8FA5-4F87-8766-65C1AEFEE1E7}"/>
          </ac:picMkLst>
        </pc:picChg>
      </pc:sldChg>
      <pc:sldChg chg="addSp delSp 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32906780" sldId="263"/>
        </pc:sldMkLst>
        <pc:spChg chg="add del mod">
          <ac:chgData name="Rafael Kuffner dos Anjos" userId="3925196f-71a7-46bf-baee-ed570243f2ce" providerId="ADAL" clId="{53062A82-23AF-4EB8-ABAB-FDE75936E6DD}" dt="2021-09-14T10:50:39.376" v="329" actId="478"/>
          <ac:spMkLst>
            <pc:docMk/>
            <pc:sldMk cId="132906780" sldId="263"/>
            <ac:spMk id="5" creationId="{6F4619A6-277A-491A-BD4B-1AB8F4C26C3D}"/>
          </ac:spMkLst>
        </pc:spChg>
        <pc:spChg chg="mod">
          <ac:chgData name="Rafael Kuffner dos Anjos" userId="3925196f-71a7-46bf-baee-ed570243f2ce" providerId="ADAL" clId="{53062A82-23AF-4EB8-ABAB-FDE75936E6DD}" dt="2021-09-14T10:50:09.015" v="323" actId="1076"/>
          <ac:spMkLst>
            <pc:docMk/>
            <pc:sldMk cId="132906780" sldId="263"/>
            <ac:spMk id="6" creationId="{17015B84-BE84-CF46-81F7-FD21D8C8A93C}"/>
          </ac:spMkLst>
        </pc:spChg>
        <pc:spChg chg="add del mod">
          <ac:chgData name="Rafael Kuffner dos Anjos" userId="3925196f-71a7-46bf-baee-ed570243f2ce" providerId="ADAL" clId="{53062A82-23AF-4EB8-ABAB-FDE75936E6DD}" dt="2021-09-14T10:50:44.058" v="332" actId="478"/>
          <ac:spMkLst>
            <pc:docMk/>
            <pc:sldMk cId="132906780" sldId="263"/>
            <ac:spMk id="8" creationId="{69C8E0FE-3172-4116-B040-BD1C7A7FA569}"/>
          </ac:spMkLst>
        </pc:spChg>
        <pc:spChg chg="add del mod">
          <ac:chgData name="Rafael Kuffner dos Anjos" userId="3925196f-71a7-46bf-baee-ed570243f2ce" providerId="ADAL" clId="{53062A82-23AF-4EB8-ABAB-FDE75936E6DD}" dt="2021-09-14T10:50:42.021" v="330" actId="478"/>
          <ac:spMkLst>
            <pc:docMk/>
            <pc:sldMk cId="132906780" sldId="263"/>
            <ac:spMk id="9" creationId="{69869D24-6AA0-4B4C-818D-9841FA686376}"/>
          </ac:spMkLst>
        </pc:spChg>
        <pc:picChg chg="mod">
          <ac:chgData name="Rafael Kuffner dos Anjos" userId="3925196f-71a7-46bf-baee-ed570243f2ce" providerId="ADAL" clId="{53062A82-23AF-4EB8-ABAB-FDE75936E6DD}" dt="2021-09-14T10:50:06.978" v="322" actId="1076"/>
          <ac:picMkLst>
            <pc:docMk/>
            <pc:sldMk cId="132906780" sldId="263"/>
            <ac:picMk id="4" creationId="{00000000-0000-0000-0000-000000000000}"/>
          </ac:picMkLst>
        </pc:picChg>
        <pc:picChg chg="add del mod">
          <ac:chgData name="Rafael Kuffner dos Anjos" userId="3925196f-71a7-46bf-baee-ed570243f2ce" providerId="ADAL" clId="{53062A82-23AF-4EB8-ABAB-FDE75936E6DD}" dt="2021-09-14T10:50:34.835" v="328" actId="478"/>
          <ac:picMkLst>
            <pc:docMk/>
            <pc:sldMk cId="132906780" sldId="263"/>
            <ac:picMk id="7" creationId="{338C4399-FE89-4F00-82EA-6001F162FAD5}"/>
          </ac:picMkLst>
        </pc:picChg>
      </pc:sldChg>
      <pc:sldChg chg="addSp delSp modSp new mod setBg setClrOvrMap">
        <pc:chgData name="Rafael Kuffner dos Anjos" userId="3925196f-71a7-46bf-baee-ed570243f2ce" providerId="ADAL" clId="{53062A82-23AF-4EB8-ABAB-FDE75936E6DD}" dt="2021-09-14T11:37:57.490" v="1001" actId="207"/>
        <pc:sldMkLst>
          <pc:docMk/>
          <pc:sldMk cId="4042091567" sldId="263"/>
        </pc:sldMkLst>
        <pc:spChg chg="mod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2" creationId="{FA1C6542-E402-418B-AC1B-C4B27799D456}"/>
          </ac:spMkLst>
        </pc:spChg>
        <pc:spChg chg="add del mod">
          <ac:chgData name="Rafael Kuffner dos Anjos" userId="3925196f-71a7-46bf-baee-ed570243f2ce" providerId="ADAL" clId="{53062A82-23AF-4EB8-ABAB-FDE75936E6DD}" dt="2021-09-14T11:20:07.791" v="716" actId="26606"/>
          <ac:spMkLst>
            <pc:docMk/>
            <pc:sldMk cId="4042091567" sldId="263"/>
            <ac:spMk id="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09:12.153" v="648" actId="22"/>
          <ac:spMkLst>
            <pc:docMk/>
            <pc:sldMk cId="4042091567" sldId="263"/>
            <ac:spMk id="5" creationId="{5B215709-F0A1-42EC-AAEA-BE52EAA8D238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7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8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9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11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12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35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20:07.784" v="715" actId="26606"/>
          <ac:spMkLst>
            <pc:docMk/>
            <pc:sldMk cId="4042091567" sldId="263"/>
            <ac:spMk id="36" creationId="{C5E6CFF1-2F42-4E10-9A97-F116F46F53FE}"/>
          </ac:spMkLst>
        </pc:spChg>
        <pc:spChg chg="add del">
          <ac:chgData name="Rafael Kuffner dos Anjos" userId="3925196f-71a7-46bf-baee-ed570243f2ce" providerId="ADAL" clId="{53062A82-23AF-4EB8-ABAB-FDE75936E6DD}" dt="2021-09-14T11:19:07.681" v="688" actId="26606"/>
          <ac:spMkLst>
            <pc:docMk/>
            <pc:sldMk cId="4042091567" sldId="263"/>
            <ac:spMk id="37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0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2" creationId="{D1EA859B-E555-4109-94F3-6700E046E008}"/>
          </ac:spMkLst>
        </pc:spChg>
        <pc:spChg chg="add del mod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47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48" creationId="{8FC9BE17-9A7B-462D-AE50-3D8777387304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0" creationId="{3EBE8569-6AEC-4B8C-8D53-2DE337CDBA65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1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2" creationId="{55D4142C-5077-457F-A6AD-3FECFDB39685}"/>
          </ac:spMkLst>
        </pc:spChg>
        <pc:spChg chg="add del mod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4" creationId="{7A5F0580-5EE9-419F-96EE-B6529EF6E7D0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6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7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07.620" v="985" actId="26606"/>
          <ac:spMkLst>
            <pc:docMk/>
            <pc:sldMk cId="4042091567" sldId="263"/>
            <ac:spMk id="58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59" creationId="{5E39A796-BE83-48B1-B33F-35C4A32AAB57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60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36:13.834" v="987" actId="26606"/>
          <ac:spMkLst>
            <pc:docMk/>
            <pc:sldMk cId="4042091567" sldId="263"/>
            <ac:spMk id="61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2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3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65" creationId="{063BBA22-50EA-4C4D-BE05-F1CE4E63AA56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6" creationId="{6166C6D1-23AC-49C4-BA07-238E4E9F8CEB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7" creationId="{1C091803-41C2-48E0-9228-5148460C7479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8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9" creationId="{A35BD09B-BC3A-45C0-AF8E-950F364CDD42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70" creationId="{05CC4153-3F0D-4F4C-8F12-E8FC3FA40AEE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2" creationId="{BACC6370-2D7E-4714-9D71-7542949D7D5D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3" creationId="{F68B3F68-107C-434F-AA38-110D5EA91B85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4" creationId="{AAD0DBB9-1A4B-4391-81D4-CB19F9AB918A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77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83" creationId="{DCC231C8-C761-4B31-9B1C-C6D19248C6B3}"/>
          </ac:spMkLst>
        </pc:spChg>
        <pc:grpChg chg="add del">
          <ac:chgData name="Rafael Kuffner dos Anjos" userId="3925196f-71a7-46bf-baee-ed570243f2ce" providerId="ADAL" clId="{53062A82-23AF-4EB8-ABAB-FDE75936E6DD}" dt="2021-09-14T11:20:06.297" v="713" actId="26606"/>
          <ac:grpSpMkLst>
            <pc:docMk/>
            <pc:sldMk cId="4042091567" sldId="263"/>
            <ac:grpSpMk id="10" creationId="{11999B20-6058-4C55-882E-A1FB050B69DD}"/>
          </ac:grpSpMkLst>
        </pc:grpChg>
        <pc:grpChg chg="add del">
          <ac:chgData name="Rafael Kuffner dos Anjos" userId="3925196f-71a7-46bf-baee-ed570243f2ce" providerId="ADAL" clId="{53062A82-23AF-4EB8-ABAB-FDE75936E6DD}" dt="2021-09-14T11:19:02.460" v="686" actId="26606"/>
          <ac:grpSpMkLst>
            <pc:docMk/>
            <pc:sldMk cId="4042091567" sldId="263"/>
            <ac:grpSpMk id="13" creationId="{11999B20-6058-4C55-882E-A1FB050B69DD}"/>
          </ac:grpSpMkLst>
        </pc:grpChg>
        <pc:graphicFrameChg chg="add del">
          <ac:chgData name="Rafael Kuffner dos Anjos" userId="3925196f-71a7-46bf-baee-ed570243f2ce" providerId="ADAL" clId="{53062A82-23AF-4EB8-ABAB-FDE75936E6DD}" dt="2021-09-14T11:19:02.460" v="686" actId="26606"/>
          <ac:graphicFrameMkLst>
            <pc:docMk/>
            <pc:sldMk cId="4042091567" sldId="263"/>
            <ac:graphicFrameMk id="6" creationId="{A60CCD3C-8DAC-41AA-9171-CFC640B68F9F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6.297" v="713" actId="26606"/>
          <ac:graphicFrameMkLst>
            <pc:docMk/>
            <pc:sldMk cId="4042091567" sldId="263"/>
            <ac:graphicFrameMk id="34" creationId="{F0DC526F-9500-452B-BEB8-0D843F745C9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19:07.681" v="688" actId="26606"/>
          <ac:graphicFrameMkLst>
            <pc:docMk/>
            <pc:sldMk cId="4042091567" sldId="263"/>
            <ac:graphicFrameMk id="38" creationId="{37DD064B-2AC2-49E2-8657-DBAAA6A57B58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7.784" v="715" actId="26606"/>
          <ac:graphicFrameMkLst>
            <pc:docMk/>
            <pc:sldMk cId="4042091567" sldId="263"/>
            <ac:graphicFrameMk id="45" creationId="{01B7E6F7-55A9-4ABC-B79A-0F120A82B346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07.620" v="985" actId="26606"/>
          <ac:graphicFrameMkLst>
            <pc:docMk/>
            <pc:sldMk cId="4042091567" sldId="263"/>
            <ac:graphicFrameMk id="55" creationId="{A4DF5584-6E44-4885-93C1-65DD9804F34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13.834" v="987" actId="26606"/>
          <ac:graphicFrameMkLst>
            <pc:docMk/>
            <pc:sldMk cId="4042091567" sldId="263"/>
            <ac:graphicFrameMk id="64" creationId="{2EA37028-CB04-43E7-B4DE-F7A82CAA358D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21.190" v="991" actId="26606"/>
          <ac:graphicFrameMkLst>
            <pc:docMk/>
            <pc:sldMk cId="4042091567" sldId="263"/>
            <ac:graphicFrameMk id="75" creationId="{1C457753-6491-4A21-98C9-F5E705BF7D01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37:57.490" v="1001" actId="207"/>
          <ac:graphicFrameMkLst>
            <pc:docMk/>
            <pc:sldMk cId="4042091567" sldId="263"/>
            <ac:graphicFrameMk id="78" creationId="{A4DF5584-6E44-4885-93C1-65DD9804F349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1:20:07.784" v="715" actId="26606"/>
          <ac:picMkLst>
            <pc:docMk/>
            <pc:sldMk cId="4042091567" sldId="263"/>
            <ac:picMk id="39" creationId="{13C1A2BC-FDB5-4C70-AB76-D009263AA868}"/>
          </ac:picMkLst>
        </pc:picChg>
        <pc:picChg chg="add del mod ord">
          <ac:chgData name="Rafael Kuffner dos Anjos" userId="3925196f-71a7-46bf-baee-ed570243f2ce" providerId="ADAL" clId="{53062A82-23AF-4EB8-ABAB-FDE75936E6DD}" dt="2021-09-14T11:19:39.211" v="700" actId="26606"/>
          <ac:picMkLst>
            <pc:docMk/>
            <pc:sldMk cId="4042091567" sldId="263"/>
            <ac:picMk id="41" creationId="{444F6773-00DD-4729-A33A-0828E52F1BDA}"/>
          </ac:picMkLst>
        </pc:picChg>
        <pc:picChg chg="add del mod">
          <ac:chgData name="Rafael Kuffner dos Anjos" userId="3925196f-71a7-46bf-baee-ed570243f2ce" providerId="ADAL" clId="{53062A82-23AF-4EB8-ABAB-FDE75936E6DD}" dt="2021-09-14T11:35:53.420" v="983" actId="478"/>
          <ac:picMkLst>
            <pc:docMk/>
            <pc:sldMk cId="4042091567" sldId="263"/>
            <ac:picMk id="49" creationId="{BDF0DE57-6670-44BB-9C31-25706AF81FB2}"/>
          </ac:picMkLst>
        </pc:picChg>
        <pc:cxnChg chg="add del">
          <ac:chgData name="Rafael Kuffner dos Anjos" userId="3925196f-71a7-46bf-baee-ed570243f2ce" providerId="ADAL" clId="{53062A82-23AF-4EB8-ABAB-FDE75936E6DD}" dt="2021-09-14T11:20:07.784" v="715" actId="26606"/>
          <ac:cxnSpMkLst>
            <pc:docMk/>
            <pc:sldMk cId="4042091567" sldId="263"/>
            <ac:cxnSpMk id="44" creationId="{67182200-4859-4C8D-BCBB-55B245C28BA3}"/>
          </ac:cxnSpMkLst>
        </pc:cxn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4007352231" sldId="264"/>
        </pc:sldMkLst>
        <pc:spChg chg="mod">
          <ac:chgData name="Rafael Kuffner dos Anjos" userId="3925196f-71a7-46bf-baee-ed570243f2ce" providerId="ADAL" clId="{53062A82-23AF-4EB8-ABAB-FDE75936E6DD}" dt="2021-09-14T11:21:45.604" v="765" actId="20577"/>
          <ac:spMkLst>
            <pc:docMk/>
            <pc:sldMk cId="4007352231" sldId="264"/>
            <ac:spMk id="2" creationId="{FBEB3387-5644-4C49-BE10-CE207A811279}"/>
          </ac:spMkLst>
        </pc:spChg>
        <pc:spChg chg="del">
          <ac:chgData name="Rafael Kuffner dos Anjos" userId="3925196f-71a7-46bf-baee-ed570243f2ce" providerId="ADAL" clId="{53062A82-23AF-4EB8-ABAB-FDE75936E6DD}" dt="2021-09-14T11:21:25.994" v="726" actId="478"/>
          <ac:spMkLst>
            <pc:docMk/>
            <pc:sldMk cId="4007352231" sldId="264"/>
            <ac:spMk id="3" creationId="{0E34EA90-AF9E-4284-B26F-9ED397AF081F}"/>
          </ac:spMkLst>
        </pc:spChg>
        <pc:spChg chg="add mod">
          <ac:chgData name="Rafael Kuffner dos Anjos" userId="3925196f-71a7-46bf-baee-ed570243f2ce" providerId="ADAL" clId="{53062A82-23AF-4EB8-ABAB-FDE75936E6DD}" dt="2021-09-14T11:25:06.323" v="848" actId="1076"/>
          <ac:spMkLst>
            <pc:docMk/>
            <pc:sldMk cId="4007352231" sldId="264"/>
            <ac:spMk id="5" creationId="{74090CBD-BC78-4BAF-822B-9518E0138BA3}"/>
          </ac:spMkLst>
        </pc:spChg>
        <pc:spChg chg="add mod">
          <ac:chgData name="Rafael Kuffner dos Anjos" userId="3925196f-71a7-46bf-baee-ed570243f2ce" providerId="ADAL" clId="{53062A82-23AF-4EB8-ABAB-FDE75936E6DD}" dt="2021-09-14T11:25:09.312" v="849" actId="1076"/>
          <ac:spMkLst>
            <pc:docMk/>
            <pc:sldMk cId="4007352231" sldId="264"/>
            <ac:spMk id="6" creationId="{313B1023-1805-4B3B-B458-1AA9E55AA713}"/>
          </ac:spMkLst>
        </pc:spChg>
        <pc:spChg chg="add mod">
          <ac:chgData name="Rafael Kuffner dos Anjos" userId="3925196f-71a7-46bf-baee-ed570243f2ce" providerId="ADAL" clId="{53062A82-23AF-4EB8-ABAB-FDE75936E6DD}" dt="2021-09-14T11:25:12.117" v="850" actId="1076"/>
          <ac:spMkLst>
            <pc:docMk/>
            <pc:sldMk cId="4007352231" sldId="264"/>
            <ac:spMk id="7" creationId="{9BD1A238-43C8-47DE-BAC2-C3E1723E2778}"/>
          </ac:spMkLst>
        </pc:spChg>
        <pc:grpChg chg="add mod">
          <ac:chgData name="Rafael Kuffner dos Anjos" userId="3925196f-71a7-46bf-baee-ed570243f2ce" providerId="ADAL" clId="{53062A82-23AF-4EB8-ABAB-FDE75936E6DD}" dt="2021-09-14T11:22:39.101" v="785" actId="1076"/>
          <ac:grpSpMkLst>
            <pc:docMk/>
            <pc:sldMk cId="4007352231" sldId="264"/>
            <ac:grpSpMk id="10" creationId="{77AE1389-E0F5-4654-8A02-4CAC94C34089}"/>
          </ac:grpSpMkLst>
        </pc:grp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4" creationId="{15CD6789-7DC9-4E1B-928B-4DB011080B75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8" creationId="{587ADB01-EB20-4DB6-AF88-104CB95CFAAC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9" creationId="{3B106FA1-8AD9-4160-94F4-1CB0E69648FE}"/>
          </ac:picMkLst>
        </pc:pic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701494299" sldId="265"/>
        </pc:sldMkLst>
        <pc:spChg chg="mod">
          <ac:chgData name="Rafael Kuffner dos Anjos" userId="3925196f-71a7-46bf-baee-ed570243f2ce" providerId="ADAL" clId="{53062A82-23AF-4EB8-ABAB-FDE75936E6DD}" dt="2021-09-14T11:22:19.934" v="781" actId="20577"/>
          <ac:spMkLst>
            <pc:docMk/>
            <pc:sldMk cId="3701494299" sldId="265"/>
            <ac:spMk id="2" creationId="{B324483A-D805-42AC-B908-81D1AC5CBBC9}"/>
          </ac:spMkLst>
        </pc:spChg>
        <pc:spChg chg="del">
          <ac:chgData name="Rafael Kuffner dos Anjos" userId="3925196f-71a7-46bf-baee-ed570243f2ce" providerId="ADAL" clId="{53062A82-23AF-4EB8-ABAB-FDE75936E6DD}" dt="2021-09-14T11:22:17.002" v="771" actId="478"/>
          <ac:spMkLst>
            <pc:docMk/>
            <pc:sldMk cId="3701494299" sldId="265"/>
            <ac:spMk id="3" creationId="{7858AB78-57FD-44D5-934C-221018024A53}"/>
          </ac:spMkLst>
        </pc:spChg>
        <pc:spChg chg="add mod">
          <ac:chgData name="Rafael Kuffner dos Anjos" userId="3925196f-71a7-46bf-baee-ed570243f2ce" providerId="ADAL" clId="{53062A82-23AF-4EB8-ABAB-FDE75936E6DD}" dt="2021-09-14T11:25:03.104" v="847" actId="1076"/>
          <ac:spMkLst>
            <pc:docMk/>
            <pc:sldMk cId="3701494299" sldId="265"/>
            <ac:spMk id="6" creationId="{514D63C3-17D5-4A0B-9AD8-2548D2621EB7}"/>
          </ac:spMkLst>
        </pc:spChg>
        <pc:spChg chg="add mod">
          <ac:chgData name="Rafael Kuffner dos Anjos" userId="3925196f-71a7-46bf-baee-ed570243f2ce" providerId="ADAL" clId="{53062A82-23AF-4EB8-ABAB-FDE75936E6DD}" dt="2021-09-14T11:25:00.683" v="846" actId="1076"/>
          <ac:spMkLst>
            <pc:docMk/>
            <pc:sldMk cId="3701494299" sldId="265"/>
            <ac:spMk id="7" creationId="{090FFC17-505E-411C-8A08-36642DEC9321}"/>
          </ac:spMkLst>
        </pc:spChg>
        <pc:spChg chg="add mod">
          <ac:chgData name="Rafael Kuffner dos Anjos" userId="3925196f-71a7-46bf-baee-ed570243f2ce" providerId="ADAL" clId="{53062A82-23AF-4EB8-ABAB-FDE75936E6DD}" dt="2021-09-14T11:24:56.137" v="845" actId="1076"/>
          <ac:spMkLst>
            <pc:docMk/>
            <pc:sldMk cId="3701494299" sldId="265"/>
            <ac:spMk id="9" creationId="{2A017F9A-0262-4007-A6FB-C0C0A306C2F6}"/>
          </ac:spMkLst>
        </pc:spChg>
        <pc:grpChg chg="add mod">
          <ac:chgData name="Rafael Kuffner dos Anjos" userId="3925196f-71a7-46bf-baee-ed570243f2ce" providerId="ADAL" clId="{53062A82-23AF-4EB8-ABAB-FDE75936E6DD}" dt="2021-09-14T11:22:36.093" v="784" actId="1076"/>
          <ac:grpSpMkLst>
            <pc:docMk/>
            <pc:sldMk cId="3701494299" sldId="265"/>
            <ac:grpSpMk id="10" creationId="{5225CE1B-2598-431B-B579-FFA5E66FB5B9}"/>
          </ac:grpSpMkLst>
        </pc:grp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4" creationId="{AB0F776C-6E50-40F6-97AC-E90CF900FDD4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5" creationId="{97373B6E-77FF-4E1D-8905-A17D1BF9ABD5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8" creationId="{841E36DC-CFDB-47E4-9BCE-49949A2D4B92}"/>
          </ac:picMkLst>
        </pc:pic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511037200" sldId="266"/>
        </pc:sldMkLst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528289736" sldId="266"/>
        </pc:sldMkLst>
        <pc:spChg chg="del">
          <ac:chgData name="Rafael Kuffner dos Anjos" userId="3925196f-71a7-46bf-baee-ed570243f2ce" providerId="ADAL" clId="{53062A82-23AF-4EB8-ABAB-FDE75936E6DD}" dt="2021-09-14T11:22:51.695" v="789" actId="478"/>
          <ac:spMkLst>
            <pc:docMk/>
            <pc:sldMk cId="3528289736" sldId="266"/>
            <ac:spMk id="2" creationId="{FA351D6F-A369-4D1D-87D8-D31DC5592538}"/>
          </ac:spMkLst>
        </pc:spChg>
        <pc:spChg chg="del">
          <ac:chgData name="Rafael Kuffner dos Anjos" userId="3925196f-71a7-46bf-baee-ed570243f2ce" providerId="ADAL" clId="{53062A82-23AF-4EB8-ABAB-FDE75936E6DD}" dt="2021-09-14T11:22:50.617" v="788" actId="478"/>
          <ac:spMkLst>
            <pc:docMk/>
            <pc:sldMk cId="3528289736" sldId="266"/>
            <ac:spMk id="3" creationId="{CADE2858-3077-4712-836A-FD96C5DFD286}"/>
          </ac:spMkLst>
        </pc:spChg>
        <pc:spChg chg="add mod">
          <ac:chgData name="Rafael Kuffner dos Anjos" userId="3925196f-71a7-46bf-baee-ed570243f2ce" providerId="ADAL" clId="{53062A82-23AF-4EB8-ABAB-FDE75936E6DD}" dt="2021-09-14T11:25:17.372" v="851" actId="1076"/>
          <ac:spMkLst>
            <pc:docMk/>
            <pc:sldMk cId="3528289736" sldId="266"/>
            <ac:spMk id="5" creationId="{96E1DAFE-C1D4-497E-B5D1-1200FC29A1C3}"/>
          </ac:spMkLst>
        </pc:spChg>
        <pc:spChg chg="add mod">
          <ac:chgData name="Rafael Kuffner dos Anjos" userId="3925196f-71a7-46bf-baee-ed570243f2ce" providerId="ADAL" clId="{53062A82-23AF-4EB8-ABAB-FDE75936E6DD}" dt="2021-09-14T11:25:21.558" v="852" actId="1076"/>
          <ac:spMkLst>
            <pc:docMk/>
            <pc:sldMk cId="3528289736" sldId="266"/>
            <ac:spMk id="6" creationId="{67CDD57D-A6E1-4035-B104-3588A8AAFE36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8" creationId="{8763DAD2-DBBD-45AC-ADE8-3EF39364C41F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9" creationId="{E946D8E8-E9B5-401E-AA90-18F76BBEEE6B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1" creationId="{25DB33E0-98F3-444A-B034-952C89AE29C9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2" creationId="{FBD5AD18-D496-495A-9CFB-E9E947ECA47E}"/>
          </ac:spMkLst>
        </pc:spChg>
        <pc:spChg chg="add mod">
          <ac:chgData name="Rafael Kuffner dos Anjos" userId="3925196f-71a7-46bf-baee-ed570243f2ce" providerId="ADAL" clId="{53062A82-23AF-4EB8-ABAB-FDE75936E6DD}" dt="2021-09-14T11:23:35.667" v="819" actId="20577"/>
          <ac:spMkLst>
            <pc:docMk/>
            <pc:sldMk cId="3528289736" sldId="266"/>
            <ac:spMk id="15" creationId="{358CFD27-8D33-4AB4-8A0F-A5979BA69B0E}"/>
          </ac:spMkLst>
        </pc:spChg>
        <pc:grpChg chg="add mod">
          <ac:chgData name="Rafael Kuffner dos Anjos" userId="3925196f-71a7-46bf-baee-ed570243f2ce" providerId="ADAL" clId="{53062A82-23AF-4EB8-ABAB-FDE75936E6DD}" dt="2021-09-14T11:23:43.260" v="844" actId="1037"/>
          <ac:grpSpMkLst>
            <pc:docMk/>
            <pc:sldMk cId="3528289736" sldId="266"/>
            <ac:grpSpMk id="14" creationId="{E238E663-416E-45F7-BA46-9CA9677CF85D}"/>
          </ac:grpSpMkLst>
        </pc:grp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4" creationId="{F7B837F7-62CF-4B54-B034-6533FC6CA3AC}"/>
          </ac:picMkLst>
        </pc:pic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7" creationId="{51696E03-A0A3-40D7-9D89-E6C5F4874FF3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0" creationId="{6B11DA82-B2D1-48E0-9045-48110F1784F5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3" creationId="{8F175C91-F1D6-4897-895B-F8CB9FEA7FED}"/>
          </ac:picMkLst>
        </pc:picChg>
      </pc:sldChg>
      <pc:sldChg chg="addSp delSp modSp new mod">
        <pc:chgData name="Rafael Kuffner dos Anjos" userId="3925196f-71a7-46bf-baee-ed570243f2ce" providerId="ADAL" clId="{53062A82-23AF-4EB8-ABAB-FDE75936E6DD}" dt="2021-09-14T11:40:55.913" v="1030" actId="1076"/>
        <pc:sldMkLst>
          <pc:docMk/>
          <pc:sldMk cId="732190984" sldId="267"/>
        </pc:sldMkLst>
        <pc:spChg chg="mod">
          <ac:chgData name="Rafael Kuffner dos Anjos" userId="3925196f-71a7-46bf-baee-ed570243f2ce" providerId="ADAL" clId="{53062A82-23AF-4EB8-ABAB-FDE75936E6DD}" dt="2021-09-14T11:38:17.662" v="1006" actId="20577"/>
          <ac:spMkLst>
            <pc:docMk/>
            <pc:sldMk cId="732190984" sldId="267"/>
            <ac:spMk id="2" creationId="{EBDB3D20-6592-44C3-A327-5AEC22179497}"/>
          </ac:spMkLst>
        </pc:spChg>
        <pc:spChg chg="mod">
          <ac:chgData name="Rafael Kuffner dos Anjos" userId="3925196f-71a7-46bf-baee-ed570243f2ce" providerId="ADAL" clId="{53062A82-23AF-4EB8-ABAB-FDE75936E6DD}" dt="2021-09-14T11:39:18.036" v="1012" actId="20577"/>
          <ac:spMkLst>
            <pc:docMk/>
            <pc:sldMk cId="732190984" sldId="267"/>
            <ac:spMk id="3" creationId="{A0955D88-B183-4867-8095-7038E4C37866}"/>
          </ac:spMkLst>
        </pc:spChg>
        <pc:spChg chg="add del">
          <ac:chgData name="Rafael Kuffner dos Anjos" userId="3925196f-71a7-46bf-baee-ed570243f2ce" providerId="ADAL" clId="{53062A82-23AF-4EB8-ABAB-FDE75936E6DD}" dt="2021-09-14T11:38:16.668" v="1004" actId="22"/>
          <ac:spMkLst>
            <pc:docMk/>
            <pc:sldMk cId="732190984" sldId="267"/>
            <ac:spMk id="5" creationId="{AE470C9E-6F38-466A-8619-D4FBF6C6ABD1}"/>
          </ac:spMkLst>
        </pc:spChg>
        <pc:spChg chg="add mod">
          <ac:chgData name="Rafael Kuffner dos Anjos" userId="3925196f-71a7-46bf-baee-ed570243f2ce" providerId="ADAL" clId="{53062A82-23AF-4EB8-ABAB-FDE75936E6DD}" dt="2021-09-14T11:40:55.913" v="1030" actId="1076"/>
          <ac:spMkLst>
            <pc:docMk/>
            <pc:sldMk cId="732190984" sldId="267"/>
            <ac:spMk id="6" creationId="{21DB95FE-4943-4481-8DB5-52D278A7BB90}"/>
          </ac:spMkLst>
        </pc:spChg>
      </pc:sldChg>
      <pc:sldChg chg="new del">
        <pc:chgData name="Rafael Kuffner dos Anjos" userId="3925196f-71a7-46bf-baee-ed570243f2ce" providerId="ADAL" clId="{53062A82-23AF-4EB8-ABAB-FDE75936E6DD}" dt="2021-09-14T11:35:36.455" v="980" actId="47"/>
        <pc:sldMkLst>
          <pc:docMk/>
          <pc:sldMk cId="1980030907" sldId="267"/>
        </pc:sldMkLst>
      </pc:sldChg>
      <pc:sldChg chg="modSp new mod">
        <pc:chgData name="Rafael Kuffner dos Anjos" userId="3925196f-71a7-46bf-baee-ed570243f2ce" providerId="ADAL" clId="{53062A82-23AF-4EB8-ABAB-FDE75936E6DD}" dt="2021-09-14T11:43:52.920" v="1034" actId="5793"/>
        <pc:sldMkLst>
          <pc:docMk/>
          <pc:sldMk cId="3343880058" sldId="268"/>
        </pc:sldMkLst>
        <pc:spChg chg="mod">
          <ac:chgData name="Rafael Kuffner dos Anjos" userId="3925196f-71a7-46bf-baee-ed570243f2ce" providerId="ADAL" clId="{53062A82-23AF-4EB8-ABAB-FDE75936E6DD}" dt="2021-09-14T11:41:09.065" v="1032"/>
          <ac:spMkLst>
            <pc:docMk/>
            <pc:sldMk cId="3343880058" sldId="268"/>
            <ac:spMk id="2" creationId="{1BA76056-6445-42B9-9971-90C476B2E4DA}"/>
          </ac:spMkLst>
        </pc:spChg>
        <pc:spChg chg="mod">
          <ac:chgData name="Rafael Kuffner dos Anjos" userId="3925196f-71a7-46bf-baee-ed570243f2ce" providerId="ADAL" clId="{53062A82-23AF-4EB8-ABAB-FDE75936E6DD}" dt="2021-09-14T11:43:52.920" v="1034" actId="5793"/>
          <ac:spMkLst>
            <pc:docMk/>
            <pc:sldMk cId="3343880058" sldId="268"/>
            <ac:spMk id="3" creationId="{68B8913E-EEE4-4671-B2E5-535701BE78C7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576306085" sldId="269"/>
        </pc:sldMkLst>
      </pc:sldChg>
      <pc:sldChg chg="addSp delSp modSp new mod ord setBg modAnim">
        <pc:chgData name="Rafael Kuffner dos Anjos" userId="3925196f-71a7-46bf-baee-ed570243f2ce" providerId="ADAL" clId="{53062A82-23AF-4EB8-ABAB-FDE75936E6DD}" dt="2021-09-14T12:09:15.458" v="1149"/>
        <pc:sldMkLst>
          <pc:docMk/>
          <pc:sldMk cId="2728283146" sldId="269"/>
        </pc:sldMkLst>
        <pc:spChg chg="del">
          <ac:chgData name="Rafael Kuffner dos Anjos" userId="3925196f-71a7-46bf-baee-ed570243f2ce" providerId="ADAL" clId="{53062A82-23AF-4EB8-ABAB-FDE75936E6DD}" dt="2021-09-14T11:54:05.347" v="1081" actId="26606"/>
          <ac:spMkLst>
            <pc:docMk/>
            <pc:sldMk cId="2728283146" sldId="269"/>
            <ac:spMk id="2" creationId="{0D3D5FB0-82E2-4D76-9B79-F328F2215B8D}"/>
          </ac:spMkLst>
        </pc:spChg>
        <pc:spChg chg="del">
          <ac:chgData name="Rafael Kuffner dos Anjos" userId="3925196f-71a7-46bf-baee-ed570243f2ce" providerId="ADAL" clId="{53062A82-23AF-4EB8-ABAB-FDE75936E6DD}" dt="2021-09-14T11:54:01.849" v="1080"/>
          <ac:spMkLst>
            <pc:docMk/>
            <pc:sldMk cId="2728283146" sldId="269"/>
            <ac:spMk id="3" creationId="{1D452448-3221-47D6-9793-F5CD71D38DAA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5" creationId="{4141221F-5A8E-4834-81E5-DFB509B66166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6" creationId="{9243B258-6889-486A-9EDA-DDED97C07D4B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7" creationId="{2F4B9FFE-6A4D-4F53-B8FE-17D434DA4668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8" creationId="{E1D8E9F0-D06F-479A-9264-546EE8D2AA5A}"/>
          </ac:spMkLst>
        </pc:spChg>
        <pc:spChg chg="add mod">
          <ac:chgData name="Rafael Kuffner dos Anjos" userId="3925196f-71a7-46bf-baee-ed570243f2ce" providerId="ADAL" clId="{53062A82-23AF-4EB8-ABAB-FDE75936E6DD}" dt="2021-09-14T12:08:15.165" v="1144" actId="1036"/>
          <ac:spMkLst>
            <pc:docMk/>
            <pc:sldMk cId="2728283146" sldId="269"/>
            <ac:spMk id="9" creationId="{F0B2F8CF-FEED-4AFE-A344-E1A7241F3DB0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10" creationId="{4A9258AB-5CA1-4007-8C4B-CF7AE9CB6546}"/>
          </ac:spMkLst>
        </pc:spChg>
        <pc:graphicFrameChg chg="add mod modGraphic">
          <ac:chgData name="Rafael Kuffner dos Anjos" userId="3925196f-71a7-46bf-baee-ed570243f2ce" providerId="ADAL" clId="{53062A82-23AF-4EB8-ABAB-FDE75936E6DD}" dt="2021-09-14T12:06:59.098" v="1134" actId="20577"/>
          <ac:graphicFrameMkLst>
            <pc:docMk/>
            <pc:sldMk cId="2728283146" sldId="269"/>
            <ac:graphicFrameMk id="4" creationId="{CA2F7D2D-DD12-4ADC-9E83-8F622401C9B5}"/>
          </ac:graphicFrameMkLst>
        </pc:graphicFrameChg>
      </pc:sldChg>
      <pc:sldChg chg="addSp delSp modSp new del mod setBg">
        <pc:chgData name="Rafael Kuffner dos Anjos" userId="3925196f-71a7-46bf-baee-ed570243f2ce" providerId="ADAL" clId="{53062A82-23AF-4EB8-ABAB-FDE75936E6DD}" dt="2021-09-14T11:53:19.175" v="1078" actId="47"/>
        <pc:sldMkLst>
          <pc:docMk/>
          <pc:sldMk cId="3962942891" sldId="269"/>
        </pc:sldMkLst>
        <pc:spChg chg="add del mo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2" creationId="{78D03191-0C5E-454C-A339-C3840FD323C0}"/>
          </ac:spMkLst>
        </pc:spChg>
        <pc:spChg chg="del">
          <ac:chgData name="Rafael Kuffner dos Anjos" userId="3925196f-71a7-46bf-baee-ed570243f2ce" providerId="ADAL" clId="{53062A82-23AF-4EB8-ABAB-FDE75936E6DD}" dt="2021-09-14T11:50:14.111" v="1036"/>
          <ac:spMkLst>
            <pc:docMk/>
            <pc:sldMk cId="3962942891" sldId="269"/>
            <ac:spMk id="3" creationId="{F300D1FF-0260-474D-BEF7-746613082274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6" creationId="{1BE4F293-0A40-4AA3-8747-1C7D9F3EEABB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7" creationId="{78D03191-0C5E-454C-A339-C3840FD323C0}"/>
          </ac:spMkLst>
        </pc:spChg>
        <pc:spChg chg="add del mod">
          <ac:chgData name="Rafael Kuffner dos Anjos" userId="3925196f-71a7-46bf-baee-ed570243f2ce" providerId="ADAL" clId="{53062A82-23AF-4EB8-ABAB-FDE75936E6DD}" dt="2021-09-14T11:52:06.158" v="1055"/>
          <ac:spMkLst>
            <pc:docMk/>
            <pc:sldMk cId="3962942891" sldId="269"/>
            <ac:spMk id="8" creationId="{57FF0AA3-A92F-4997-A2D5-4FE81631505D}"/>
          </ac:spMkLst>
        </pc:spChg>
        <pc:spChg chg="add del">
          <ac:chgData name="Rafael Kuffner dos Anjos" userId="3925196f-71a7-46bf-baee-ed570243f2ce" providerId="ADAL" clId="{53062A82-23AF-4EB8-ABAB-FDE75936E6DD}" dt="2021-09-14T11:50:33.846" v="1038" actId="26606"/>
          <ac:spMkLst>
            <pc:docMk/>
            <pc:sldMk cId="3962942891" sldId="269"/>
            <ac:spMk id="9" creationId="{6C4028FD-8BAA-4A19-BFDE-594D991B7552}"/>
          </ac:spMkLst>
        </pc:spChg>
        <pc:spChg chg="ad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15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17" creationId="{9A97C86A-04D6-40F7-AE84-31AB43E6A846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8" creationId="{7301F447-EEF7-48F5-AF73-7566EE7F64AD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9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0" creationId="{F7117410-A2A4-4085-9ADC-46744551DBDE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1" creationId="{99F74EB5-E547-4FB4-95F5-BCC788F3C4A0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3" creationId="{6C4028FD-8BAA-4A19-BFDE-594D991B7552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4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6" creationId="{F3060C83-F051-4F0E-ABAD-AA0DFC48B218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7" creationId="{83C98ABE-055B-441F-B07E-44F97F083C3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8" creationId="{29FDB030-9B49-4CED-8CCD-4D99382388AC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9" creationId="{3783CA14-24A1-485C-8B30-D6A5D87987A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0" creationId="{FF9F2414-84E8-453E-B1F3-389FDE8192D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1" creationId="{3ECA69A1-7536-43AC-85EF-C7106179F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3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4" creationId="{78D03191-0C5E-454C-A339-C3840FD323C0}"/>
          </ac:spMkLst>
        </pc:spChg>
        <pc:grpChg chg="add del">
          <ac:chgData name="Rafael Kuffner dos Anjos" userId="3925196f-71a7-46bf-baee-ed570243f2ce" providerId="ADAL" clId="{53062A82-23AF-4EB8-ABAB-FDE75936E6DD}" dt="2021-09-14T11:50:43.530" v="1042" actId="26606"/>
          <ac:grpSpMkLst>
            <pc:docMk/>
            <pc:sldMk cId="3962942891" sldId="269"/>
            <ac:grpSpMk id="11" creationId="{5D1CC8B8-2CD1-45F6-9CED-CA310400222D}"/>
          </ac:grpSpMkLst>
        </pc:grpChg>
        <pc:graphicFrameChg chg="add del mod modGraphic">
          <ac:chgData name="Rafael Kuffner dos Anjos" userId="3925196f-71a7-46bf-baee-ed570243f2ce" providerId="ADAL" clId="{53062A82-23AF-4EB8-ABAB-FDE75936E6DD}" dt="2021-09-14T11:52:04.037" v="1054" actId="478"/>
          <ac:graphicFrameMkLst>
            <pc:docMk/>
            <pc:sldMk cId="3962942891" sldId="269"/>
            <ac:graphicFrameMk id="4" creationId="{AA2FC14F-536C-4B17-91C2-EC5F5AA1CC59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53:16.735" v="1077" actId="6549"/>
          <ac:graphicFrameMkLst>
            <pc:docMk/>
            <pc:sldMk cId="3962942891" sldId="269"/>
            <ac:graphicFrameMk id="10" creationId="{D91ADC71-B204-49B3-A458-2342F06E93A1}"/>
          </ac:graphicFrameMkLst>
        </pc:graphicFrameChg>
      </pc:sldChg>
      <pc:sldChg chg="modSp new mod ord">
        <pc:chgData name="Rafael Kuffner dos Anjos" userId="3925196f-71a7-46bf-baee-ed570243f2ce" providerId="ADAL" clId="{53062A82-23AF-4EB8-ABAB-FDE75936E6DD}" dt="2021-09-14T12:11:25.118" v="1267" actId="20577"/>
        <pc:sldMkLst>
          <pc:docMk/>
          <pc:sldMk cId="372906909" sldId="270"/>
        </pc:sldMkLst>
        <pc:spChg chg="mod">
          <ac:chgData name="Rafael Kuffner dos Anjos" userId="3925196f-71a7-46bf-baee-ed570243f2ce" providerId="ADAL" clId="{53062A82-23AF-4EB8-ABAB-FDE75936E6DD}" dt="2021-09-14T12:09:22.074" v="1164" actId="20577"/>
          <ac:spMkLst>
            <pc:docMk/>
            <pc:sldMk cId="372906909" sldId="270"/>
            <ac:spMk id="2" creationId="{E4626D2E-D395-49D8-817E-25EFC7076751}"/>
          </ac:spMkLst>
        </pc:spChg>
        <pc:spChg chg="mod">
          <ac:chgData name="Rafael Kuffner dos Anjos" userId="3925196f-71a7-46bf-baee-ed570243f2ce" providerId="ADAL" clId="{53062A82-23AF-4EB8-ABAB-FDE75936E6DD}" dt="2021-09-14T12:11:25.118" v="1267" actId="20577"/>
          <ac:spMkLst>
            <pc:docMk/>
            <pc:sldMk cId="372906909" sldId="270"/>
            <ac:spMk id="3" creationId="{E7C703D7-AC8F-4532-88F3-F39F6E46A623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438605431" sldId="270"/>
        </pc:sldMkLst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66919616" sldId="305"/>
        </pc:sldMkLst>
      </pc:sldChg>
      <pc:sldChg chg="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130516232" sldId="306"/>
        </pc:sldMkLst>
        <pc:spChg chg="mod">
          <ac:chgData name="Rafael Kuffner dos Anjos" userId="3925196f-71a7-46bf-baee-ed570243f2ce" providerId="ADAL" clId="{53062A82-23AF-4EB8-ABAB-FDE75936E6DD}" dt="2021-09-14T10:52:18.418" v="345" actId="122"/>
          <ac:spMkLst>
            <pc:docMk/>
            <pc:sldMk cId="1130516232" sldId="306"/>
            <ac:spMk id="3" creationId="{00000000-0000-0000-0000-000000000000}"/>
          </ac:spMkLst>
        </pc:spChg>
      </pc:sldChg>
      <pc:sldMasterChg chg="delSldLayout modSldLayout sldLayoutOrd">
        <pc:chgData name="Rafael Kuffner dos Anjos" userId="3925196f-71a7-46bf-baee-ed570243f2ce" providerId="ADAL" clId="{53062A82-23AF-4EB8-ABAB-FDE75936E6DD}" dt="2021-09-14T10:52:28.035" v="346" actId="47"/>
        <pc:sldMasterMkLst>
          <pc:docMk/>
          <pc:sldMasterMk cId="1284826330" sldId="2147483648"/>
        </pc:sldMasterMkLst>
        <pc:sldLayoutChg chg="ord">
          <pc:chgData name="Rafael Kuffner dos Anjos" userId="3925196f-71a7-46bf-baee-ed570243f2ce" providerId="ADAL" clId="{53062A82-23AF-4EB8-ABAB-FDE75936E6DD}" dt="2021-09-14T10:20:58.626" v="102" actId="20578"/>
          <pc:sldLayoutMkLst>
            <pc:docMk/>
            <pc:sldMasterMk cId="1284826330" sldId="2147483648"/>
            <pc:sldLayoutMk cId="2959294737" sldId="2147483658"/>
          </pc:sldLayoutMkLst>
        </pc:sldLayoutChg>
        <pc:sldLayoutChg chg="ord">
          <pc:chgData name="Rafael Kuffner dos Anjos" userId="3925196f-71a7-46bf-baee-ed570243f2ce" providerId="ADAL" clId="{53062A82-23AF-4EB8-ABAB-FDE75936E6DD}" dt="2021-09-14T10:21:00.502" v="103" actId="20578"/>
          <pc:sldLayoutMkLst>
            <pc:docMk/>
            <pc:sldMasterMk cId="1284826330" sldId="2147483648"/>
            <pc:sldLayoutMk cId="1760024403" sldId="2147483659"/>
          </pc:sldLayoutMkLst>
        </pc:sldLayoutChg>
        <pc:sldLayoutChg chg="del">
          <pc:chgData name="Rafael Kuffner dos Anjos" userId="3925196f-71a7-46bf-baee-ed570243f2ce" providerId="ADAL" clId="{53062A82-23AF-4EB8-ABAB-FDE75936E6DD}" dt="2021-09-14T10:52:28.035" v="346" actId="47"/>
          <pc:sldLayoutMkLst>
            <pc:docMk/>
            <pc:sldMasterMk cId="1284826330" sldId="2147483648"/>
            <pc:sldLayoutMk cId="718130562" sldId="2147483660"/>
          </pc:sldLayoutMkLst>
        </pc:sldLayoutChg>
      </pc:sldMasterChg>
    </pc:docChg>
  </pc:docChgLst>
  <pc:docChgLst>
    <pc:chgData name="Rafael Kuffner dos Anjos" userId="3925196f-71a7-46bf-baee-ed570243f2ce" providerId="ADAL" clId="{49F5735F-8401-481F-BE73-9A4326190A5F}"/>
    <pc:docChg chg="undo redo custSel addSld delSld modSld sldOrd">
      <pc:chgData name="Rafael Kuffner dos Anjos" userId="3925196f-71a7-46bf-baee-ed570243f2ce" providerId="ADAL" clId="{49F5735F-8401-481F-BE73-9A4326190A5F}" dt="2021-10-01T09:22:23.821" v="761" actId="20577"/>
      <pc:docMkLst>
        <pc:docMk/>
      </pc:docMkLst>
      <pc:sldChg chg="modSp mod">
        <pc:chgData name="Rafael Kuffner dos Anjos" userId="3925196f-71a7-46bf-baee-ed570243f2ce" providerId="ADAL" clId="{49F5735F-8401-481F-BE73-9A4326190A5F}" dt="2021-09-28T12:23:47.270" v="32"/>
        <pc:sldMkLst>
          <pc:docMk/>
          <pc:sldMk cId="2250373187" sldId="256"/>
        </pc:sldMkLst>
        <pc:spChg chg="mod">
          <ac:chgData name="Rafael Kuffner dos Anjos" userId="3925196f-71a7-46bf-baee-ed570243f2ce" providerId="ADAL" clId="{49F5735F-8401-481F-BE73-9A4326190A5F}" dt="2021-09-28T12:23:47.270" v="32"/>
          <ac:spMkLst>
            <pc:docMk/>
            <pc:sldMk cId="2250373187" sldId="256"/>
            <ac:spMk id="2" creationId="{80B9CD96-C14B-44A5-91B1-55D9A499211B}"/>
          </ac:spMkLst>
        </pc:spChg>
        <pc:spChg chg="mod">
          <ac:chgData name="Rafael Kuffner dos Anjos" userId="3925196f-71a7-46bf-baee-ed570243f2ce" providerId="ADAL" clId="{49F5735F-8401-481F-BE73-9A4326190A5F}" dt="2021-09-28T12:23:09.731" v="29" actId="20577"/>
          <ac:spMkLst>
            <pc:docMk/>
            <pc:sldMk cId="2250373187" sldId="256"/>
            <ac:spMk id="3" creationId="{DD840BA7-A451-4F23-B148-43665CC7B962}"/>
          </ac:spMkLst>
        </pc:spChg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1934721143" sldId="258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1103080262" sldId="259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1700055153" sldId="260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557033136" sldId="261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1174699479" sldId="262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1356976682" sldId="263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430763234" sldId="264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670299801" sldId="265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1572546627" sldId="266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15646395" sldId="267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975955831" sldId="268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281054923" sldId="271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1211087077" sldId="272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1573256346" sldId="273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142031267" sldId="274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1896588003" sldId="275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14584679" sldId="276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67388521" sldId="277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1364338755" sldId="278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833150268" sldId="279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1712254220" sldId="280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64162126" sldId="281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915291762" sldId="282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580414921" sldId="283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2561967873" sldId="284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2964981561" sldId="285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3639371982" sldId="287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4040461973" sldId="288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3410534672" sldId="289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1615795435" sldId="290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2499015832" sldId="291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2670116736" sldId="292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1060251857" sldId="295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3832349620" sldId="297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439158732" sldId="298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3277796808" sldId="299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3631380025" sldId="300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1704037424" sldId="301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4061921667" sldId="302"/>
        </pc:sldMkLst>
      </pc:sldChg>
      <pc:sldChg chg="add del">
        <pc:chgData name="Rafael Kuffner dos Anjos" userId="3925196f-71a7-46bf-baee-ed570243f2ce" providerId="ADAL" clId="{49F5735F-8401-481F-BE73-9A4326190A5F}" dt="2021-09-28T12:23:57.736" v="33" actId="47"/>
        <pc:sldMkLst>
          <pc:docMk/>
          <pc:sldMk cId="319841323" sldId="303"/>
        </pc:sldMkLst>
      </pc:sldChg>
      <pc:sldChg chg="addSp delSp modSp add mod setBg">
        <pc:chgData name="Rafael Kuffner dos Anjos" userId="3925196f-71a7-46bf-baee-ed570243f2ce" providerId="ADAL" clId="{49F5735F-8401-481F-BE73-9A4326190A5F}" dt="2021-09-29T16:20:41.966" v="381" actId="207"/>
        <pc:sldMkLst>
          <pc:docMk/>
          <pc:sldMk cId="2014357425" sldId="330"/>
        </pc:sldMkLst>
        <pc:spChg chg="mod">
          <ac:chgData name="Rafael Kuffner dos Anjos" userId="3925196f-71a7-46bf-baee-ed570243f2ce" providerId="ADAL" clId="{49F5735F-8401-481F-BE73-9A4326190A5F}" dt="2021-09-29T16:20:23.571" v="377" actId="26606"/>
          <ac:spMkLst>
            <pc:docMk/>
            <pc:sldMk cId="2014357425" sldId="330"/>
            <ac:spMk id="2" creationId="{624F8307-CF37-3D43-8716-4A5BAF1ADBBF}"/>
          </ac:spMkLst>
        </pc:spChg>
        <pc:spChg chg="mod">
          <ac:chgData name="Rafael Kuffner dos Anjos" userId="3925196f-71a7-46bf-baee-ed570243f2ce" providerId="ADAL" clId="{49F5735F-8401-481F-BE73-9A4326190A5F}" dt="2021-09-29T16:20:23.571" v="377" actId="26606"/>
          <ac:spMkLst>
            <pc:docMk/>
            <pc:sldMk cId="2014357425" sldId="330"/>
            <ac:spMk id="3" creationId="{D5E672E4-05F5-104D-8ED4-6BC0E5B1A502}"/>
          </ac:spMkLst>
        </pc:spChg>
        <pc:spChg chg="add mod">
          <ac:chgData name="Rafael Kuffner dos Anjos" userId="3925196f-71a7-46bf-baee-ed570243f2ce" providerId="ADAL" clId="{49F5735F-8401-481F-BE73-9A4326190A5F}" dt="2021-09-29T16:20:41.966" v="381" actId="207"/>
          <ac:spMkLst>
            <pc:docMk/>
            <pc:sldMk cId="2014357425" sldId="330"/>
            <ac:spMk id="7" creationId="{1DEA3F53-029C-469A-949D-E7D98C91D1BB}"/>
          </ac:spMkLst>
        </pc:spChg>
        <pc:picChg chg="add del mod">
          <ac:chgData name="Rafael Kuffner dos Anjos" userId="3925196f-71a7-46bf-baee-ed570243f2ce" providerId="ADAL" clId="{49F5735F-8401-481F-BE73-9A4326190A5F}" dt="2021-09-29T16:20:36.145" v="379"/>
          <ac:picMkLst>
            <pc:docMk/>
            <pc:sldMk cId="2014357425" sldId="330"/>
            <ac:picMk id="6" creationId="{028FEE31-EC92-4F65-97EB-1A047B839D1D}"/>
          </ac:picMkLst>
        </pc:picChg>
        <pc:picChg chg="add mod">
          <ac:chgData name="Rafael Kuffner dos Anjos" userId="3925196f-71a7-46bf-baee-ed570243f2ce" providerId="ADAL" clId="{49F5735F-8401-481F-BE73-9A4326190A5F}" dt="2021-09-29T16:20:23.571" v="377" actId="26606"/>
          <ac:picMkLst>
            <pc:docMk/>
            <pc:sldMk cId="2014357425" sldId="330"/>
            <ac:picMk id="8194" creationId="{51C96D5E-E69F-4BCE-B846-C956913142FA}"/>
          </ac:picMkLst>
        </pc:picChg>
        <pc:cxnChg chg="add">
          <ac:chgData name="Rafael Kuffner dos Anjos" userId="3925196f-71a7-46bf-baee-ed570243f2ce" providerId="ADAL" clId="{49F5735F-8401-481F-BE73-9A4326190A5F}" dt="2021-09-29T16:20:23.571" v="377" actId="26606"/>
          <ac:cxnSpMkLst>
            <pc:docMk/>
            <pc:sldMk cId="2014357425" sldId="330"/>
            <ac:cxnSpMk id="71" creationId="{A7F400EE-A8A5-48AF-B4D6-291B52C6F0B0}"/>
          </ac:cxnSpMkLst>
        </pc:cxnChg>
      </pc:sldChg>
      <pc:sldChg chg="addSp delSp modSp add mod setBg">
        <pc:chgData name="Rafael Kuffner dos Anjos" userId="3925196f-71a7-46bf-baee-ed570243f2ce" providerId="ADAL" clId="{49F5735F-8401-481F-BE73-9A4326190A5F}" dt="2021-09-29T17:18:48.123" v="575" actId="26606"/>
        <pc:sldMkLst>
          <pc:docMk/>
          <pc:sldMk cId="1916180991" sldId="331"/>
        </pc:sldMkLst>
        <pc:spChg chg="mod">
          <ac:chgData name="Rafael Kuffner dos Anjos" userId="3925196f-71a7-46bf-baee-ed570243f2ce" providerId="ADAL" clId="{49F5735F-8401-481F-BE73-9A4326190A5F}" dt="2021-09-29T17:18:48.123" v="575" actId="26606"/>
          <ac:spMkLst>
            <pc:docMk/>
            <pc:sldMk cId="1916180991" sldId="331"/>
            <ac:spMk id="2" creationId="{FCC110BA-3031-074C-8BBB-901F3F9F29CA}"/>
          </ac:spMkLst>
        </pc:spChg>
        <pc:spChg chg="del mod">
          <ac:chgData name="Rafael Kuffner dos Anjos" userId="3925196f-71a7-46bf-baee-ed570243f2ce" providerId="ADAL" clId="{49F5735F-8401-481F-BE73-9A4326190A5F}" dt="2021-09-29T17:18:48.123" v="575" actId="26606"/>
          <ac:spMkLst>
            <pc:docMk/>
            <pc:sldMk cId="1916180991" sldId="331"/>
            <ac:spMk id="3" creationId="{B8A95E0F-86ED-494F-BD44-C73381AC7A8E}"/>
          </ac:spMkLst>
        </pc:spChg>
        <pc:spChg chg="add">
          <ac:chgData name="Rafael Kuffner dos Anjos" userId="3925196f-71a7-46bf-baee-ed570243f2ce" providerId="ADAL" clId="{49F5735F-8401-481F-BE73-9A4326190A5F}" dt="2021-09-29T17:18:48.123" v="575" actId="26606"/>
          <ac:spMkLst>
            <pc:docMk/>
            <pc:sldMk cId="1916180991" sldId="331"/>
            <ac:spMk id="9" creationId="{081EA652-8C6A-4E69-BEB9-170809474553}"/>
          </ac:spMkLst>
        </pc:spChg>
        <pc:spChg chg="add">
          <ac:chgData name="Rafael Kuffner dos Anjos" userId="3925196f-71a7-46bf-baee-ed570243f2ce" providerId="ADAL" clId="{49F5735F-8401-481F-BE73-9A4326190A5F}" dt="2021-09-29T17:18:48.123" v="575" actId="26606"/>
          <ac:spMkLst>
            <pc:docMk/>
            <pc:sldMk cId="1916180991" sldId="331"/>
            <ac:spMk id="11" creationId="{5298780A-33B9-4EA2-8F67-DE68AD62841B}"/>
          </ac:spMkLst>
        </pc:spChg>
        <pc:spChg chg="add">
          <ac:chgData name="Rafael Kuffner dos Anjos" userId="3925196f-71a7-46bf-baee-ed570243f2ce" providerId="ADAL" clId="{49F5735F-8401-481F-BE73-9A4326190A5F}" dt="2021-09-29T17:18:48.123" v="575" actId="26606"/>
          <ac:spMkLst>
            <pc:docMk/>
            <pc:sldMk cId="1916180991" sldId="331"/>
            <ac:spMk id="13" creationId="{7F488E8B-4E1E-4402-8935-D4E6C02615C7}"/>
          </ac:spMkLst>
        </pc:spChg>
        <pc:graphicFrameChg chg="add">
          <ac:chgData name="Rafael Kuffner dos Anjos" userId="3925196f-71a7-46bf-baee-ed570243f2ce" providerId="ADAL" clId="{49F5735F-8401-481F-BE73-9A4326190A5F}" dt="2021-09-29T17:18:48.123" v="575" actId="26606"/>
          <ac:graphicFrameMkLst>
            <pc:docMk/>
            <pc:sldMk cId="1916180991" sldId="331"/>
            <ac:graphicFrameMk id="5" creationId="{1BEDF1C7-AB41-42D7-9266-82C54FAD9F0B}"/>
          </ac:graphicFrameMkLst>
        </pc:graphicFrameChg>
      </pc:sldChg>
      <pc:sldChg chg="addSp modSp add mod setBg">
        <pc:chgData name="Rafael Kuffner dos Anjos" userId="3925196f-71a7-46bf-baee-ed570243f2ce" providerId="ADAL" clId="{49F5735F-8401-481F-BE73-9A4326190A5F}" dt="2021-09-29T17:19:17.828" v="578"/>
        <pc:sldMkLst>
          <pc:docMk/>
          <pc:sldMk cId="1316061530" sldId="332"/>
        </pc:sldMkLst>
        <pc:spChg chg="mod">
          <ac:chgData name="Rafael Kuffner dos Anjos" userId="3925196f-71a7-46bf-baee-ed570243f2ce" providerId="ADAL" clId="{49F5735F-8401-481F-BE73-9A4326190A5F}" dt="2021-09-29T17:19:11.829" v="577" actId="26606"/>
          <ac:spMkLst>
            <pc:docMk/>
            <pc:sldMk cId="1316061530" sldId="332"/>
            <ac:spMk id="2" creationId="{C368F6D5-0CFE-814E-BF33-8A27E3A99159}"/>
          </ac:spMkLst>
        </pc:spChg>
        <pc:spChg chg="mod">
          <ac:chgData name="Rafael Kuffner dos Anjos" userId="3925196f-71a7-46bf-baee-ed570243f2ce" providerId="ADAL" clId="{49F5735F-8401-481F-BE73-9A4326190A5F}" dt="2021-09-29T17:19:11.829" v="577" actId="26606"/>
          <ac:spMkLst>
            <pc:docMk/>
            <pc:sldMk cId="1316061530" sldId="332"/>
            <ac:spMk id="3" creationId="{D44890F2-B860-3D43-B480-BD432E6EE6EE}"/>
          </ac:spMkLst>
        </pc:spChg>
        <pc:spChg chg="add mod">
          <ac:chgData name="Rafael Kuffner dos Anjos" userId="3925196f-71a7-46bf-baee-ed570243f2ce" providerId="ADAL" clId="{49F5735F-8401-481F-BE73-9A4326190A5F}" dt="2021-09-29T17:19:17.828" v="578"/>
          <ac:spMkLst>
            <pc:docMk/>
            <pc:sldMk cId="1316061530" sldId="332"/>
            <ac:spMk id="8" creationId="{99F417D1-F8B7-4EBC-9A59-99543D402122}"/>
          </ac:spMkLst>
        </pc:spChg>
        <pc:spChg chg="add">
          <ac:chgData name="Rafael Kuffner dos Anjos" userId="3925196f-71a7-46bf-baee-ed570243f2ce" providerId="ADAL" clId="{49F5735F-8401-481F-BE73-9A4326190A5F}" dt="2021-09-29T17:19:11.829" v="577" actId="26606"/>
          <ac:spMkLst>
            <pc:docMk/>
            <pc:sldMk cId="1316061530" sldId="332"/>
            <ac:spMk id="71" creationId="{3CD9DF72-87A3-404E-A828-84CBF11A8303}"/>
          </ac:spMkLst>
        </pc:spChg>
        <pc:picChg chg="add mod">
          <ac:chgData name="Rafael Kuffner dos Anjos" userId="3925196f-71a7-46bf-baee-ed570243f2ce" providerId="ADAL" clId="{49F5735F-8401-481F-BE73-9A4326190A5F}" dt="2021-09-29T17:19:17.828" v="578"/>
          <ac:picMkLst>
            <pc:docMk/>
            <pc:sldMk cId="1316061530" sldId="332"/>
            <ac:picMk id="7" creationId="{29372960-5A8C-4C22-9FD4-CC36EE2D7EB2}"/>
          </ac:picMkLst>
        </pc:picChg>
        <pc:picChg chg="add mod ord">
          <ac:chgData name="Rafael Kuffner dos Anjos" userId="3925196f-71a7-46bf-baee-ed570243f2ce" providerId="ADAL" clId="{49F5735F-8401-481F-BE73-9A4326190A5F}" dt="2021-09-29T17:19:11.829" v="577" actId="26606"/>
          <ac:picMkLst>
            <pc:docMk/>
            <pc:sldMk cId="1316061530" sldId="332"/>
            <ac:picMk id="16386" creationId="{30FD9DCD-6A56-4B8A-AC07-274D7499A371}"/>
          </ac:picMkLst>
        </pc:picChg>
        <pc:cxnChg chg="add">
          <ac:chgData name="Rafael Kuffner dos Anjos" userId="3925196f-71a7-46bf-baee-ed570243f2ce" providerId="ADAL" clId="{49F5735F-8401-481F-BE73-9A4326190A5F}" dt="2021-09-29T17:19:11.829" v="577" actId="26606"/>
          <ac:cxnSpMkLst>
            <pc:docMk/>
            <pc:sldMk cId="1316061530" sldId="332"/>
            <ac:cxnSpMk id="73" creationId="{20E3A342-4D61-4E3F-AF90-1AB42AEB96CC}"/>
          </ac:cxnSpMkLst>
        </pc:cxnChg>
      </pc:sldChg>
      <pc:sldChg chg="addSp delSp modSp add mod setBg">
        <pc:chgData name="Rafael Kuffner dos Anjos" userId="3925196f-71a7-46bf-baee-ed570243f2ce" providerId="ADAL" clId="{49F5735F-8401-481F-BE73-9A4326190A5F}" dt="2021-09-29T17:20:10.086" v="589" actId="207"/>
        <pc:sldMkLst>
          <pc:docMk/>
          <pc:sldMk cId="3250740597" sldId="337"/>
        </pc:sldMkLst>
        <pc:spChg chg="mod">
          <ac:chgData name="Rafael Kuffner dos Anjos" userId="3925196f-71a7-46bf-baee-ed570243f2ce" providerId="ADAL" clId="{49F5735F-8401-481F-BE73-9A4326190A5F}" dt="2021-09-29T17:20:00.175" v="587" actId="26606"/>
          <ac:spMkLst>
            <pc:docMk/>
            <pc:sldMk cId="3250740597" sldId="337"/>
            <ac:spMk id="2" creationId="{C523034B-466A-8342-BBBE-3CA7E8D3354C}"/>
          </ac:spMkLst>
        </pc:spChg>
        <pc:spChg chg="add del mod">
          <ac:chgData name="Rafael Kuffner dos Anjos" userId="3925196f-71a7-46bf-baee-ed570243f2ce" providerId="ADAL" clId="{49F5735F-8401-481F-BE73-9A4326190A5F}" dt="2021-09-29T17:20:00.175" v="587" actId="26606"/>
          <ac:spMkLst>
            <pc:docMk/>
            <pc:sldMk cId="3250740597" sldId="337"/>
            <ac:spMk id="3" creationId="{701D1898-97F3-ED4B-9F07-68CDAA531232}"/>
          </ac:spMkLst>
        </pc:spChg>
        <pc:spChg chg="add del">
          <ac:chgData name="Rafael Kuffner dos Anjos" userId="3925196f-71a7-46bf-baee-ed570243f2ce" providerId="ADAL" clId="{49F5735F-8401-481F-BE73-9A4326190A5F}" dt="2021-09-29T17:18:27.523" v="561" actId="26606"/>
          <ac:spMkLst>
            <pc:docMk/>
            <pc:sldMk cId="3250740597" sldId="337"/>
            <ac:spMk id="8" creationId="{081EA652-8C6A-4E69-BEB9-170809474553}"/>
          </ac:spMkLst>
        </pc:spChg>
        <pc:spChg chg="add del">
          <ac:chgData name="Rafael Kuffner dos Anjos" userId="3925196f-71a7-46bf-baee-ed570243f2ce" providerId="ADAL" clId="{49F5735F-8401-481F-BE73-9A4326190A5F}" dt="2021-09-29T17:18:22.526" v="555" actId="26606"/>
          <ac:spMkLst>
            <pc:docMk/>
            <pc:sldMk cId="3250740597" sldId="337"/>
            <ac:spMk id="9" creationId="{C05CBC3C-2E5A-4839-8B9B-2E5A6ADF0F58}"/>
          </ac:spMkLst>
        </pc:spChg>
        <pc:spChg chg="add del">
          <ac:chgData name="Rafael Kuffner dos Anjos" userId="3925196f-71a7-46bf-baee-ed570243f2ce" providerId="ADAL" clId="{49F5735F-8401-481F-BE73-9A4326190A5F}" dt="2021-09-29T17:18:27.523" v="561" actId="26606"/>
          <ac:spMkLst>
            <pc:docMk/>
            <pc:sldMk cId="3250740597" sldId="337"/>
            <ac:spMk id="10" creationId="{5298780A-33B9-4EA2-8F67-DE68AD62841B}"/>
          </ac:spMkLst>
        </pc:spChg>
        <pc:spChg chg="add del">
          <ac:chgData name="Rafael Kuffner dos Anjos" userId="3925196f-71a7-46bf-baee-ed570243f2ce" providerId="ADAL" clId="{49F5735F-8401-481F-BE73-9A4326190A5F}" dt="2021-09-29T17:18:22.526" v="555" actId="26606"/>
          <ac:spMkLst>
            <pc:docMk/>
            <pc:sldMk cId="3250740597" sldId="337"/>
            <ac:spMk id="11" creationId="{DB5B423A-57CC-4C58-AA26-8E2E862B03A0}"/>
          </ac:spMkLst>
        </pc:spChg>
        <pc:spChg chg="add del">
          <ac:chgData name="Rafael Kuffner dos Anjos" userId="3925196f-71a7-46bf-baee-ed570243f2ce" providerId="ADAL" clId="{49F5735F-8401-481F-BE73-9A4326190A5F}" dt="2021-09-29T17:18:27.523" v="561" actId="26606"/>
          <ac:spMkLst>
            <pc:docMk/>
            <pc:sldMk cId="3250740597" sldId="337"/>
            <ac:spMk id="12" creationId="{7F488E8B-4E1E-4402-8935-D4E6C02615C7}"/>
          </ac:spMkLst>
        </pc:spChg>
        <pc:spChg chg="add del">
          <ac:chgData name="Rafael Kuffner dos Anjos" userId="3925196f-71a7-46bf-baee-ed570243f2ce" providerId="ADAL" clId="{49F5735F-8401-481F-BE73-9A4326190A5F}" dt="2021-09-29T17:18:23.156" v="557" actId="26606"/>
          <ac:spMkLst>
            <pc:docMk/>
            <pc:sldMk cId="3250740597" sldId="337"/>
            <ac:spMk id="13" creationId="{AAD0DBB9-1A4B-4391-81D4-CB19F9AB918A}"/>
          </ac:spMkLst>
        </pc:spChg>
        <pc:spChg chg="add del">
          <ac:chgData name="Rafael Kuffner dos Anjos" userId="3925196f-71a7-46bf-baee-ed570243f2ce" providerId="ADAL" clId="{49F5735F-8401-481F-BE73-9A4326190A5F}" dt="2021-09-29T17:18:23.156" v="557" actId="26606"/>
          <ac:spMkLst>
            <pc:docMk/>
            <pc:sldMk cId="3250740597" sldId="337"/>
            <ac:spMk id="14" creationId="{BACC6370-2D7E-4714-9D71-7542949D7D5D}"/>
          </ac:spMkLst>
        </pc:spChg>
        <pc:spChg chg="add del">
          <ac:chgData name="Rafael Kuffner dos Anjos" userId="3925196f-71a7-46bf-baee-ed570243f2ce" providerId="ADAL" clId="{49F5735F-8401-481F-BE73-9A4326190A5F}" dt="2021-09-29T17:18:23.156" v="557" actId="26606"/>
          <ac:spMkLst>
            <pc:docMk/>
            <pc:sldMk cId="3250740597" sldId="337"/>
            <ac:spMk id="15" creationId="{063BBA22-50EA-4C4D-BE05-F1CE4E63AA56}"/>
          </ac:spMkLst>
        </pc:spChg>
        <pc:spChg chg="add del">
          <ac:chgData name="Rafael Kuffner dos Anjos" userId="3925196f-71a7-46bf-baee-ed570243f2ce" providerId="ADAL" clId="{49F5735F-8401-481F-BE73-9A4326190A5F}" dt="2021-09-29T17:18:23.156" v="557" actId="26606"/>
          <ac:spMkLst>
            <pc:docMk/>
            <pc:sldMk cId="3250740597" sldId="337"/>
            <ac:spMk id="16" creationId="{F68B3F68-107C-434F-AA38-110D5EA91B85}"/>
          </ac:spMkLst>
        </pc:spChg>
        <pc:spChg chg="add del">
          <ac:chgData name="Rafael Kuffner dos Anjos" userId="3925196f-71a7-46bf-baee-ed570243f2ce" providerId="ADAL" clId="{49F5735F-8401-481F-BE73-9A4326190A5F}" dt="2021-09-29T17:18:25.513" v="559" actId="26606"/>
          <ac:spMkLst>
            <pc:docMk/>
            <pc:sldMk cId="3250740597" sldId="337"/>
            <ac:spMk id="19" creationId="{B819A166-7571-4003-A6B8-B62034C3ED30}"/>
          </ac:spMkLst>
        </pc:spChg>
        <pc:spChg chg="add mod">
          <ac:chgData name="Rafael Kuffner dos Anjos" userId="3925196f-71a7-46bf-baee-ed570243f2ce" providerId="ADAL" clId="{49F5735F-8401-481F-BE73-9A4326190A5F}" dt="2021-09-29T17:20:10.086" v="589" actId="207"/>
          <ac:spMkLst>
            <pc:docMk/>
            <pc:sldMk cId="3250740597" sldId="337"/>
            <ac:spMk id="21" creationId="{2DE91EFE-017C-4356-8D4C-E470D0E50A23}"/>
          </ac:spMkLst>
        </pc:spChg>
        <pc:spChg chg="add del">
          <ac:chgData name="Rafael Kuffner dos Anjos" userId="3925196f-71a7-46bf-baee-ed570243f2ce" providerId="ADAL" clId="{49F5735F-8401-481F-BE73-9A4326190A5F}" dt="2021-09-29T17:18:27.523" v="561" actId="26606"/>
          <ac:spMkLst>
            <pc:docMk/>
            <pc:sldMk cId="3250740597" sldId="337"/>
            <ac:spMk id="22" creationId="{701D1898-97F3-ED4B-9F07-68CDAA531232}"/>
          </ac:spMkLst>
        </pc:spChg>
        <pc:graphicFrameChg chg="add del">
          <ac:chgData name="Rafael Kuffner dos Anjos" userId="3925196f-71a7-46bf-baee-ed570243f2ce" providerId="ADAL" clId="{49F5735F-8401-481F-BE73-9A4326190A5F}" dt="2021-09-29T17:18:22.526" v="555" actId="26606"/>
          <ac:graphicFrameMkLst>
            <pc:docMk/>
            <pc:sldMk cId="3250740597" sldId="337"/>
            <ac:graphicFrameMk id="5" creationId="{2ADE15E3-BDB1-4750-A041-78F19A106804}"/>
          </ac:graphicFrameMkLst>
        </pc:graphicFrameChg>
        <pc:graphicFrameChg chg="add del">
          <ac:chgData name="Rafael Kuffner dos Anjos" userId="3925196f-71a7-46bf-baee-ed570243f2ce" providerId="ADAL" clId="{49F5735F-8401-481F-BE73-9A4326190A5F}" dt="2021-09-29T17:18:23.156" v="557" actId="26606"/>
          <ac:graphicFrameMkLst>
            <pc:docMk/>
            <pc:sldMk cId="3250740597" sldId="337"/>
            <ac:graphicFrameMk id="17" creationId="{2192CAC2-B5B2-40EE-A6FB-2C9F03F02155}"/>
          </ac:graphicFrameMkLst>
        </pc:graphicFrameChg>
        <pc:graphicFrameChg chg="add del">
          <ac:chgData name="Rafael Kuffner dos Anjos" userId="3925196f-71a7-46bf-baee-ed570243f2ce" providerId="ADAL" clId="{49F5735F-8401-481F-BE73-9A4326190A5F}" dt="2021-09-29T17:18:25.513" v="559" actId="26606"/>
          <ac:graphicFrameMkLst>
            <pc:docMk/>
            <pc:sldMk cId="3250740597" sldId="337"/>
            <ac:graphicFrameMk id="20" creationId="{853F6DE1-D96D-458B-B977-BBAA0DBC1978}"/>
          </ac:graphicFrameMkLst>
        </pc:graphicFrameChg>
        <pc:picChg chg="add mod">
          <ac:chgData name="Rafael Kuffner dos Anjos" userId="3925196f-71a7-46bf-baee-ed570243f2ce" providerId="ADAL" clId="{49F5735F-8401-481F-BE73-9A4326190A5F}" dt="2021-09-29T17:20:00.175" v="587" actId="26606"/>
          <ac:picMkLst>
            <pc:docMk/>
            <pc:sldMk cId="3250740597" sldId="337"/>
            <ac:picMk id="20482" creationId="{0F88F961-BD24-430D-B849-05477B31E08F}"/>
          </ac:picMkLst>
        </pc:picChg>
        <pc:cxnChg chg="add">
          <ac:chgData name="Rafael Kuffner dos Anjos" userId="3925196f-71a7-46bf-baee-ed570243f2ce" providerId="ADAL" clId="{49F5735F-8401-481F-BE73-9A4326190A5F}" dt="2021-09-29T17:20:00.175" v="587" actId="26606"/>
          <ac:cxnSpMkLst>
            <pc:docMk/>
            <pc:sldMk cId="3250740597" sldId="337"/>
            <ac:cxnSpMk id="71" creationId="{A7F400EE-A8A5-48AF-B4D6-291B52C6F0B0}"/>
          </ac:cxnSpMkLst>
        </pc:cxnChg>
      </pc:sldChg>
      <pc:sldChg chg="addSp delSp modSp add mod setBg">
        <pc:chgData name="Rafael Kuffner dos Anjos" userId="3925196f-71a7-46bf-baee-ed570243f2ce" providerId="ADAL" clId="{49F5735F-8401-481F-BE73-9A4326190A5F}" dt="2021-09-29T16:35:57.138" v="426"/>
        <pc:sldMkLst>
          <pc:docMk/>
          <pc:sldMk cId="1847199192" sldId="343"/>
        </pc:sldMkLst>
        <pc:spChg chg="mod">
          <ac:chgData name="Rafael Kuffner dos Anjos" userId="3925196f-71a7-46bf-baee-ed570243f2ce" providerId="ADAL" clId="{49F5735F-8401-481F-BE73-9A4326190A5F}" dt="2021-09-29T16:21:39.626" v="395" actId="26606"/>
          <ac:spMkLst>
            <pc:docMk/>
            <pc:sldMk cId="1847199192" sldId="343"/>
            <ac:spMk id="2" creationId="{79C0FF5E-E15E-5844-821B-2CC5860C180A}"/>
          </ac:spMkLst>
        </pc:spChg>
        <pc:spChg chg="add del mod">
          <ac:chgData name="Rafael Kuffner dos Anjos" userId="3925196f-71a7-46bf-baee-ed570243f2ce" providerId="ADAL" clId="{49F5735F-8401-481F-BE73-9A4326190A5F}" dt="2021-09-29T16:21:39.626" v="395" actId="26606"/>
          <ac:spMkLst>
            <pc:docMk/>
            <pc:sldMk cId="1847199192" sldId="343"/>
            <ac:spMk id="3" creationId="{C025FA19-ED26-E64A-B3BC-D656B6CCE997}"/>
          </ac:spMkLst>
        </pc:spChg>
        <pc:spChg chg="add del">
          <ac:chgData name="Rafael Kuffner dos Anjos" userId="3925196f-71a7-46bf-baee-ed570243f2ce" providerId="ADAL" clId="{49F5735F-8401-481F-BE73-9A4326190A5F}" dt="2021-09-29T16:21:36.827" v="390" actId="26606"/>
          <ac:spMkLst>
            <pc:docMk/>
            <pc:sldMk cId="1847199192" sldId="343"/>
            <ac:spMk id="8" creationId="{C7FA33FF-088D-4F16-95A2-2C64D353DEA8}"/>
          </ac:spMkLst>
        </pc:spChg>
        <pc:spChg chg="add del">
          <ac:chgData name="Rafael Kuffner dos Anjos" userId="3925196f-71a7-46bf-baee-ed570243f2ce" providerId="ADAL" clId="{49F5735F-8401-481F-BE73-9A4326190A5F}" dt="2021-09-29T16:21:37.321" v="392" actId="26606"/>
          <ac:spMkLst>
            <pc:docMk/>
            <pc:sldMk cId="1847199192" sldId="343"/>
            <ac:spMk id="9" creationId="{B819A166-7571-4003-A6B8-B62034C3ED30}"/>
          </ac:spMkLst>
        </pc:spChg>
        <pc:spChg chg="add del">
          <ac:chgData name="Rafael Kuffner dos Anjos" userId="3925196f-71a7-46bf-baee-ed570243f2ce" providerId="ADAL" clId="{49F5735F-8401-481F-BE73-9A4326190A5F}" dt="2021-09-29T16:21:36.827" v="390" actId="26606"/>
          <ac:spMkLst>
            <pc:docMk/>
            <pc:sldMk cId="1847199192" sldId="343"/>
            <ac:spMk id="10" creationId="{A376EFB1-01CF-419F-ABF1-2AF02BBFCBD1}"/>
          </ac:spMkLst>
        </pc:spChg>
        <pc:spChg chg="add del">
          <ac:chgData name="Rafael Kuffner dos Anjos" userId="3925196f-71a7-46bf-baee-ed570243f2ce" providerId="ADAL" clId="{49F5735F-8401-481F-BE73-9A4326190A5F}" dt="2021-09-29T16:21:36.827" v="390" actId="26606"/>
          <ac:spMkLst>
            <pc:docMk/>
            <pc:sldMk cId="1847199192" sldId="343"/>
            <ac:spMk id="12" creationId="{FF9DEA15-78BD-4750-AA18-B9F28A6D5AB8}"/>
          </ac:spMkLst>
        </pc:spChg>
        <pc:spChg chg="add">
          <ac:chgData name="Rafael Kuffner dos Anjos" userId="3925196f-71a7-46bf-baee-ed570243f2ce" providerId="ADAL" clId="{49F5735F-8401-481F-BE73-9A4326190A5F}" dt="2021-09-29T16:21:39.626" v="395" actId="26606"/>
          <ac:spMkLst>
            <pc:docMk/>
            <pc:sldMk cId="1847199192" sldId="343"/>
            <ac:spMk id="15" creationId="{35DB3719-6FDC-4E5D-891D-FF40B7300F64}"/>
          </ac:spMkLst>
        </pc:spChg>
        <pc:spChg chg="add">
          <ac:chgData name="Rafael Kuffner dos Anjos" userId="3925196f-71a7-46bf-baee-ed570243f2ce" providerId="ADAL" clId="{49F5735F-8401-481F-BE73-9A4326190A5F}" dt="2021-09-29T16:21:39.626" v="395" actId="26606"/>
          <ac:spMkLst>
            <pc:docMk/>
            <pc:sldMk cId="1847199192" sldId="343"/>
            <ac:spMk id="16" creationId="{E0CBAC23-2E3F-4A90-BA59-F8299F6A5439}"/>
          </ac:spMkLst>
        </pc:spChg>
        <pc:spChg chg="add mod">
          <ac:chgData name="Rafael Kuffner dos Anjos" userId="3925196f-71a7-46bf-baee-ed570243f2ce" providerId="ADAL" clId="{49F5735F-8401-481F-BE73-9A4326190A5F}" dt="2021-09-29T16:35:57.138" v="426"/>
          <ac:spMkLst>
            <pc:docMk/>
            <pc:sldMk cId="1847199192" sldId="343"/>
            <ac:spMk id="19" creationId="{E908C461-EEBB-4B72-8A9F-D00279178954}"/>
          </ac:spMkLst>
        </pc:spChg>
        <pc:graphicFrameChg chg="add del">
          <ac:chgData name="Rafael Kuffner dos Anjos" userId="3925196f-71a7-46bf-baee-ed570243f2ce" providerId="ADAL" clId="{49F5735F-8401-481F-BE73-9A4326190A5F}" dt="2021-09-29T16:21:37.321" v="392" actId="26606"/>
          <ac:graphicFrameMkLst>
            <pc:docMk/>
            <pc:sldMk cId="1847199192" sldId="343"/>
            <ac:graphicFrameMk id="5" creationId="{B6EA9293-B4FD-4F27-A6D3-48E71EFBA8C4}"/>
          </ac:graphicFrameMkLst>
        </pc:graphicFrameChg>
        <pc:graphicFrameChg chg="add del">
          <ac:chgData name="Rafael Kuffner dos Anjos" userId="3925196f-71a7-46bf-baee-ed570243f2ce" providerId="ADAL" clId="{49F5735F-8401-481F-BE73-9A4326190A5F}" dt="2021-09-29T16:21:39.609" v="394" actId="26606"/>
          <ac:graphicFrameMkLst>
            <pc:docMk/>
            <pc:sldMk cId="1847199192" sldId="343"/>
            <ac:graphicFrameMk id="13" creationId="{B364062C-61F7-4E22-9828-C83A06D988D4}"/>
          </ac:graphicFrameMkLst>
        </pc:graphicFrameChg>
        <pc:graphicFrameChg chg="add mod">
          <ac:chgData name="Rafael Kuffner dos Anjos" userId="3925196f-71a7-46bf-baee-ed570243f2ce" providerId="ADAL" clId="{49F5735F-8401-481F-BE73-9A4326190A5F}" dt="2021-09-29T16:21:47.566" v="396" actId="12100"/>
          <ac:graphicFrameMkLst>
            <pc:docMk/>
            <pc:sldMk cId="1847199192" sldId="343"/>
            <ac:graphicFrameMk id="17" creationId="{4A0B52C9-A828-452E-AF48-B2F57C65C0B7}"/>
          </ac:graphicFrameMkLst>
        </pc:graphicFrameChg>
        <pc:picChg chg="add del">
          <ac:chgData name="Rafael Kuffner dos Anjos" userId="3925196f-71a7-46bf-baee-ed570243f2ce" providerId="ADAL" clId="{49F5735F-8401-481F-BE73-9A4326190A5F}" dt="2021-09-29T16:21:39.609" v="394" actId="26606"/>
          <ac:picMkLst>
            <pc:docMk/>
            <pc:sldMk cId="1847199192" sldId="343"/>
            <ac:picMk id="6" creationId="{8AAD354B-7017-4BA3-901F-57FE58C32F53}"/>
          </ac:picMkLst>
        </pc:picChg>
        <pc:picChg chg="add mod">
          <ac:chgData name="Rafael Kuffner dos Anjos" userId="3925196f-71a7-46bf-baee-ed570243f2ce" providerId="ADAL" clId="{49F5735F-8401-481F-BE73-9A4326190A5F}" dt="2021-09-29T16:35:57.138" v="426"/>
          <ac:picMkLst>
            <pc:docMk/>
            <pc:sldMk cId="1847199192" sldId="343"/>
            <ac:picMk id="18" creationId="{076246DD-04A1-40DE-86FE-561065E347E0}"/>
          </ac:picMkLst>
        </pc:picChg>
        <pc:cxnChg chg="add del">
          <ac:chgData name="Rafael Kuffner dos Anjos" userId="3925196f-71a7-46bf-baee-ed570243f2ce" providerId="ADAL" clId="{49F5735F-8401-481F-BE73-9A4326190A5F}" dt="2021-09-29T16:21:39.609" v="394" actId="26606"/>
          <ac:cxnSpMkLst>
            <pc:docMk/>
            <pc:sldMk cId="1847199192" sldId="343"/>
            <ac:cxnSpMk id="11" creationId="{A7F400EE-A8A5-48AF-B4D6-291B52C6F0B0}"/>
          </ac:cxnSpMkLst>
        </pc:cxnChg>
      </pc:sldChg>
      <pc:sldChg chg="addSp delSp modSp add mod setBg">
        <pc:chgData name="Rafael Kuffner dos Anjos" userId="3925196f-71a7-46bf-baee-ed570243f2ce" providerId="ADAL" clId="{49F5735F-8401-481F-BE73-9A4326190A5F}" dt="2021-09-29T16:35:53.426" v="425"/>
        <pc:sldMkLst>
          <pc:docMk/>
          <pc:sldMk cId="1282727202" sldId="344"/>
        </pc:sldMkLst>
        <pc:spChg chg="mod">
          <ac:chgData name="Rafael Kuffner dos Anjos" userId="3925196f-71a7-46bf-baee-ed570243f2ce" providerId="ADAL" clId="{49F5735F-8401-481F-BE73-9A4326190A5F}" dt="2021-09-29T16:35:41.542" v="424" actId="26606"/>
          <ac:spMkLst>
            <pc:docMk/>
            <pc:sldMk cId="1282727202" sldId="344"/>
            <ac:spMk id="2" creationId="{F2B4924E-3150-BD4B-B712-6017E36C448E}"/>
          </ac:spMkLst>
        </pc:spChg>
        <pc:spChg chg="mod ord">
          <ac:chgData name="Rafael Kuffner dos Anjos" userId="3925196f-71a7-46bf-baee-ed570243f2ce" providerId="ADAL" clId="{49F5735F-8401-481F-BE73-9A4326190A5F}" dt="2021-09-29T16:35:41.542" v="424" actId="26606"/>
          <ac:spMkLst>
            <pc:docMk/>
            <pc:sldMk cId="1282727202" sldId="344"/>
            <ac:spMk id="3" creationId="{5541880F-BC09-7F49-B6C4-334D8AC184AA}"/>
          </ac:spMkLst>
        </pc:spChg>
        <pc:spChg chg="add del mod">
          <ac:chgData name="Rafael Kuffner dos Anjos" userId="3925196f-71a7-46bf-baee-ed570243f2ce" providerId="ADAL" clId="{49F5735F-8401-481F-BE73-9A4326190A5F}" dt="2021-09-29T16:35:11.810" v="417" actId="21"/>
          <ac:spMkLst>
            <pc:docMk/>
            <pc:sldMk cId="1282727202" sldId="344"/>
            <ac:spMk id="6" creationId="{9AC5D26D-AA35-48B9-AF7C-05113322FA28}"/>
          </ac:spMkLst>
        </pc:spChg>
        <pc:spChg chg="add mod">
          <ac:chgData name="Rafael Kuffner dos Anjos" userId="3925196f-71a7-46bf-baee-ed570243f2ce" providerId="ADAL" clId="{49F5735F-8401-481F-BE73-9A4326190A5F}" dt="2021-09-29T16:35:53.426" v="425"/>
          <ac:spMkLst>
            <pc:docMk/>
            <pc:sldMk cId="1282727202" sldId="344"/>
            <ac:spMk id="11" creationId="{CE5F8906-A8CD-4431-91C7-4856C50F3E54}"/>
          </ac:spMkLst>
        </pc:spChg>
        <pc:spChg chg="add">
          <ac:chgData name="Rafael Kuffner dos Anjos" userId="3925196f-71a7-46bf-baee-ed570243f2ce" providerId="ADAL" clId="{49F5735F-8401-481F-BE73-9A4326190A5F}" dt="2021-09-29T16:35:41.542" v="424" actId="26606"/>
          <ac:spMkLst>
            <pc:docMk/>
            <pc:sldMk cId="1282727202" sldId="344"/>
            <ac:spMk id="9222" creationId="{79BB35BC-D5C2-4C8B-A22A-A71E6191913B}"/>
          </ac:spMkLst>
        </pc:spChg>
        <pc:picChg chg="add mod">
          <ac:chgData name="Rafael Kuffner dos Anjos" userId="3925196f-71a7-46bf-baee-ed570243f2ce" providerId="ADAL" clId="{49F5735F-8401-481F-BE73-9A4326190A5F}" dt="2021-09-29T16:35:53.426" v="425"/>
          <ac:picMkLst>
            <pc:docMk/>
            <pc:sldMk cId="1282727202" sldId="344"/>
            <ac:picMk id="10" creationId="{022B8A94-A371-41B1-AF12-7C4D1126C4E2}"/>
          </ac:picMkLst>
        </pc:picChg>
        <pc:picChg chg="add del mod">
          <ac:chgData name="Rafael Kuffner dos Anjos" userId="3925196f-71a7-46bf-baee-ed570243f2ce" providerId="ADAL" clId="{49F5735F-8401-481F-BE73-9A4326190A5F}" dt="2021-09-29T16:35:03.533" v="414" actId="21"/>
          <ac:picMkLst>
            <pc:docMk/>
            <pc:sldMk cId="1282727202" sldId="344"/>
            <ac:picMk id="9218" creationId="{F4CE6B70-A96C-4D9A-9627-37BEBED13682}"/>
          </ac:picMkLst>
        </pc:picChg>
        <pc:picChg chg="add mod">
          <ac:chgData name="Rafael Kuffner dos Anjos" userId="3925196f-71a7-46bf-baee-ed570243f2ce" providerId="ADAL" clId="{49F5735F-8401-481F-BE73-9A4326190A5F}" dt="2021-09-29T16:35:41.542" v="424" actId="26606"/>
          <ac:picMkLst>
            <pc:docMk/>
            <pc:sldMk cId="1282727202" sldId="344"/>
            <ac:picMk id="9220" creationId="{67FEFAAA-EB4C-4AAA-BD3D-1BD60AA9E5AA}"/>
          </ac:picMkLst>
        </pc:picChg>
        <pc:cxnChg chg="add del">
          <ac:chgData name="Rafael Kuffner dos Anjos" userId="3925196f-71a7-46bf-baee-ed570243f2ce" providerId="ADAL" clId="{49F5735F-8401-481F-BE73-9A4326190A5F}" dt="2021-09-29T16:35:41.542" v="424" actId="26606"/>
          <ac:cxnSpMkLst>
            <pc:docMk/>
            <pc:sldMk cId="1282727202" sldId="344"/>
            <ac:cxnSpMk id="71" creationId="{A7F400EE-A8A5-48AF-B4D6-291B52C6F0B0}"/>
          </ac:cxnSpMkLst>
        </pc:cxnChg>
        <pc:cxnChg chg="add del">
          <ac:chgData name="Rafael Kuffner dos Anjos" userId="3925196f-71a7-46bf-baee-ed570243f2ce" providerId="ADAL" clId="{49F5735F-8401-481F-BE73-9A4326190A5F}" dt="2021-09-29T16:35:41.540" v="423" actId="26606"/>
          <ac:cxnSpMkLst>
            <pc:docMk/>
            <pc:sldMk cId="1282727202" sldId="344"/>
            <ac:cxnSpMk id="137" creationId="{A7F400EE-A8A5-48AF-B4D6-291B52C6F0B0}"/>
          </ac:cxnSpMkLst>
        </pc:cxnChg>
      </pc:sldChg>
      <pc:sldChg chg="addSp modSp add mod setBg">
        <pc:chgData name="Rafael Kuffner dos Anjos" userId="3925196f-71a7-46bf-baee-ed570243f2ce" providerId="ADAL" clId="{49F5735F-8401-481F-BE73-9A4326190A5F}" dt="2021-09-29T16:38:15.339" v="444" actId="732"/>
        <pc:sldMkLst>
          <pc:docMk/>
          <pc:sldMk cId="2743873309" sldId="345"/>
        </pc:sldMkLst>
        <pc:spChg chg="mod">
          <ac:chgData name="Rafael Kuffner dos Anjos" userId="3925196f-71a7-46bf-baee-ed570243f2ce" providerId="ADAL" clId="{49F5735F-8401-481F-BE73-9A4326190A5F}" dt="2021-09-29T16:37:22.606" v="439" actId="26606"/>
          <ac:spMkLst>
            <pc:docMk/>
            <pc:sldMk cId="2743873309" sldId="345"/>
            <ac:spMk id="2" creationId="{D38D5CC8-2613-FC42-94AE-930CB9291AE4}"/>
          </ac:spMkLst>
        </pc:spChg>
        <pc:spChg chg="mod">
          <ac:chgData name="Rafael Kuffner dos Anjos" userId="3925196f-71a7-46bf-baee-ed570243f2ce" providerId="ADAL" clId="{49F5735F-8401-481F-BE73-9A4326190A5F}" dt="2021-09-29T16:37:22.606" v="439" actId="26606"/>
          <ac:spMkLst>
            <pc:docMk/>
            <pc:sldMk cId="2743873309" sldId="345"/>
            <ac:spMk id="3" creationId="{0BBB10A3-C77A-724C-8B39-CB35D3DAF626}"/>
          </ac:spMkLst>
        </pc:spChg>
        <pc:spChg chg="add mod">
          <ac:chgData name="Rafael Kuffner dos Anjos" userId="3925196f-71a7-46bf-baee-ed570243f2ce" providerId="ADAL" clId="{49F5735F-8401-481F-BE73-9A4326190A5F}" dt="2021-09-29T16:37:26.751" v="440"/>
          <ac:spMkLst>
            <pc:docMk/>
            <pc:sldMk cId="2743873309" sldId="345"/>
            <ac:spMk id="7" creationId="{E416F19C-9CDE-4348-8266-74C3AF56A92B}"/>
          </ac:spMkLst>
        </pc:spChg>
        <pc:spChg chg="add">
          <ac:chgData name="Rafael Kuffner dos Anjos" userId="3925196f-71a7-46bf-baee-ed570243f2ce" providerId="ADAL" clId="{49F5735F-8401-481F-BE73-9A4326190A5F}" dt="2021-09-29T16:37:22.606" v="439" actId="26606"/>
          <ac:spMkLst>
            <pc:docMk/>
            <pc:sldMk cId="2743873309" sldId="345"/>
            <ac:spMk id="71" creationId="{D009D6D5-DAC2-4A8B-A17A-E206B9012D09}"/>
          </ac:spMkLst>
        </pc:spChg>
        <pc:picChg chg="add mod modCrop">
          <ac:chgData name="Rafael Kuffner dos Anjos" userId="3925196f-71a7-46bf-baee-ed570243f2ce" providerId="ADAL" clId="{49F5735F-8401-481F-BE73-9A4326190A5F}" dt="2021-09-29T16:38:15.339" v="444" actId="732"/>
          <ac:picMkLst>
            <pc:docMk/>
            <pc:sldMk cId="2743873309" sldId="345"/>
            <ac:picMk id="6" creationId="{6FA10D2B-E737-4FB5-9F0C-ED71EC6AFFB4}"/>
          </ac:picMkLst>
        </pc:picChg>
        <pc:picChg chg="add mod">
          <ac:chgData name="Rafael Kuffner dos Anjos" userId="3925196f-71a7-46bf-baee-ed570243f2ce" providerId="ADAL" clId="{49F5735F-8401-481F-BE73-9A4326190A5F}" dt="2021-09-29T16:37:22.606" v="439" actId="26606"/>
          <ac:picMkLst>
            <pc:docMk/>
            <pc:sldMk cId="2743873309" sldId="345"/>
            <ac:picMk id="11266" creationId="{A1AE6607-C24F-47FD-BAFE-763CCEEC4863}"/>
          </ac:picMkLst>
        </pc:picChg>
      </pc:sldChg>
      <pc:sldChg chg="addSp modSp add mod setBg">
        <pc:chgData name="Rafael Kuffner dos Anjos" userId="3925196f-71a7-46bf-baee-ed570243f2ce" providerId="ADAL" clId="{49F5735F-8401-481F-BE73-9A4326190A5F}" dt="2021-09-29T16:35:12.985" v="418"/>
        <pc:sldMkLst>
          <pc:docMk/>
          <pc:sldMk cId="4177138587" sldId="346"/>
        </pc:sldMkLst>
        <pc:spChg chg="mod">
          <ac:chgData name="Rafael Kuffner dos Anjos" userId="3925196f-71a7-46bf-baee-ed570243f2ce" providerId="ADAL" clId="{49F5735F-8401-481F-BE73-9A4326190A5F}" dt="2021-09-29T16:35:07.727" v="416" actId="26606"/>
          <ac:spMkLst>
            <pc:docMk/>
            <pc:sldMk cId="4177138587" sldId="346"/>
            <ac:spMk id="2" creationId="{755B9545-7FAC-8F4A-82F8-892E2F8D1E64}"/>
          </ac:spMkLst>
        </pc:spChg>
        <pc:spChg chg="mod">
          <ac:chgData name="Rafael Kuffner dos Anjos" userId="3925196f-71a7-46bf-baee-ed570243f2ce" providerId="ADAL" clId="{49F5735F-8401-481F-BE73-9A4326190A5F}" dt="2021-09-29T16:35:07.727" v="416" actId="26606"/>
          <ac:spMkLst>
            <pc:docMk/>
            <pc:sldMk cId="4177138587" sldId="346"/>
            <ac:spMk id="3" creationId="{B646F221-5513-E449-974B-814C05E17839}"/>
          </ac:spMkLst>
        </pc:spChg>
        <pc:spChg chg="add mod">
          <ac:chgData name="Rafael Kuffner dos Anjos" userId="3925196f-71a7-46bf-baee-ed570243f2ce" providerId="ADAL" clId="{49F5735F-8401-481F-BE73-9A4326190A5F}" dt="2021-09-29T16:35:12.985" v="418"/>
          <ac:spMkLst>
            <pc:docMk/>
            <pc:sldMk cId="4177138587" sldId="346"/>
            <ac:spMk id="6" creationId="{096AFE28-BFE6-41D7-B4FF-109BF7641B4D}"/>
          </ac:spMkLst>
        </pc:spChg>
        <pc:picChg chg="add mod">
          <ac:chgData name="Rafael Kuffner dos Anjos" userId="3925196f-71a7-46bf-baee-ed570243f2ce" providerId="ADAL" clId="{49F5735F-8401-481F-BE73-9A4326190A5F}" dt="2021-09-29T16:35:05.983" v="415"/>
          <ac:picMkLst>
            <pc:docMk/>
            <pc:sldMk cId="4177138587" sldId="346"/>
            <ac:picMk id="4" creationId="{408C0841-C421-407F-B023-844EFDBCBF45}"/>
          </ac:picMkLst>
        </pc:picChg>
        <pc:cxnChg chg="add">
          <ac:chgData name="Rafael Kuffner dos Anjos" userId="3925196f-71a7-46bf-baee-ed570243f2ce" providerId="ADAL" clId="{49F5735F-8401-481F-BE73-9A4326190A5F}" dt="2021-09-29T16:35:07.727" v="416" actId="26606"/>
          <ac:cxnSpMkLst>
            <pc:docMk/>
            <pc:sldMk cId="4177138587" sldId="346"/>
            <ac:cxnSpMk id="9" creationId="{A7F400EE-A8A5-48AF-B4D6-291B52C6F0B0}"/>
          </ac:cxnSpMkLst>
        </pc:cxnChg>
      </pc:sldChg>
      <pc:sldChg chg="addSp modSp add mod setBg">
        <pc:chgData name="Rafael Kuffner dos Anjos" userId="3925196f-71a7-46bf-baee-ed570243f2ce" providerId="ADAL" clId="{49F5735F-8401-481F-BE73-9A4326190A5F}" dt="2021-09-29T16:38:05.116" v="442"/>
        <pc:sldMkLst>
          <pc:docMk/>
          <pc:sldMk cId="1905397891" sldId="347"/>
        </pc:sldMkLst>
        <pc:spChg chg="mod">
          <ac:chgData name="Rafael Kuffner dos Anjos" userId="3925196f-71a7-46bf-baee-ed570243f2ce" providerId="ADAL" clId="{49F5735F-8401-481F-BE73-9A4326190A5F}" dt="2021-09-29T16:37:54.104" v="441" actId="26606"/>
          <ac:spMkLst>
            <pc:docMk/>
            <pc:sldMk cId="1905397891" sldId="347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49F5735F-8401-481F-BE73-9A4326190A5F}" dt="2021-09-29T16:37:54.104" v="441" actId="26606"/>
          <ac:spMkLst>
            <pc:docMk/>
            <pc:sldMk cId="1905397891" sldId="347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49F5735F-8401-481F-BE73-9A4326190A5F}" dt="2021-09-29T16:37:54.104" v="441" actId="26606"/>
          <ac:spMkLst>
            <pc:docMk/>
            <pc:sldMk cId="1905397891" sldId="347"/>
            <ac:spMk id="9" creationId="{5E39A796-BE83-48B1-B33F-35C4A32AAB57}"/>
          </ac:spMkLst>
        </pc:spChg>
        <pc:spChg chg="add">
          <ac:chgData name="Rafael Kuffner dos Anjos" userId="3925196f-71a7-46bf-baee-ed570243f2ce" providerId="ADAL" clId="{49F5735F-8401-481F-BE73-9A4326190A5F}" dt="2021-09-29T16:37:54.104" v="441" actId="26606"/>
          <ac:spMkLst>
            <pc:docMk/>
            <pc:sldMk cId="1905397891" sldId="347"/>
            <ac:spMk id="11" creationId="{72F84B47-E267-4194-8194-831DB7B5547F}"/>
          </ac:spMkLst>
        </pc:spChg>
        <pc:picChg chg="mod">
          <ac:chgData name="Rafael Kuffner dos Anjos" userId="3925196f-71a7-46bf-baee-ed570243f2ce" providerId="ADAL" clId="{49F5735F-8401-481F-BE73-9A4326190A5F}" dt="2021-09-29T16:37:54.104" v="441" actId="26606"/>
          <ac:picMkLst>
            <pc:docMk/>
            <pc:sldMk cId="1905397891" sldId="347"/>
            <ac:picMk id="4" creationId="{00000000-0000-0000-0000-000000000000}"/>
          </ac:picMkLst>
        </pc:picChg>
        <pc:picChg chg="add mod">
          <ac:chgData name="Rafael Kuffner dos Anjos" userId="3925196f-71a7-46bf-baee-ed570243f2ce" providerId="ADAL" clId="{49F5735F-8401-481F-BE73-9A4326190A5F}" dt="2021-09-29T16:38:05.116" v="442"/>
          <ac:picMkLst>
            <pc:docMk/>
            <pc:sldMk cId="1905397891" sldId="347"/>
            <ac:picMk id="7" creationId="{20C67707-C3AC-45D4-B912-4700BAE879A8}"/>
          </ac:picMkLst>
        </pc:picChg>
      </pc:sldChg>
      <pc:sldChg chg="add">
        <pc:chgData name="Rafael Kuffner dos Anjos" userId="3925196f-71a7-46bf-baee-ed570243f2ce" providerId="ADAL" clId="{49F5735F-8401-481F-BE73-9A4326190A5F}" dt="2021-09-28T12:23:58.312" v="34"/>
        <pc:sldMkLst>
          <pc:docMk/>
          <pc:sldMk cId="2681885113" sldId="348"/>
        </pc:sldMkLst>
      </pc:sldChg>
      <pc:sldChg chg="add">
        <pc:chgData name="Rafael Kuffner dos Anjos" userId="3925196f-71a7-46bf-baee-ed570243f2ce" providerId="ADAL" clId="{49F5735F-8401-481F-BE73-9A4326190A5F}" dt="2021-09-28T12:23:58.312" v="34"/>
        <pc:sldMkLst>
          <pc:docMk/>
          <pc:sldMk cId="3460282132" sldId="349"/>
        </pc:sldMkLst>
      </pc:sldChg>
      <pc:sldChg chg="addSp modSp add mod setBg">
        <pc:chgData name="Rafael Kuffner dos Anjos" userId="3925196f-71a7-46bf-baee-ed570243f2ce" providerId="ADAL" clId="{49F5735F-8401-481F-BE73-9A4326190A5F}" dt="2021-09-29T16:42:03.017" v="447"/>
        <pc:sldMkLst>
          <pc:docMk/>
          <pc:sldMk cId="4272682030" sldId="350"/>
        </pc:sldMkLst>
        <pc:spChg chg="mod">
          <ac:chgData name="Rafael Kuffner dos Anjos" userId="3925196f-71a7-46bf-baee-ed570243f2ce" providerId="ADAL" clId="{49F5735F-8401-481F-BE73-9A4326190A5F}" dt="2021-09-29T16:41:53.815" v="446" actId="26606"/>
          <ac:spMkLst>
            <pc:docMk/>
            <pc:sldMk cId="4272682030" sldId="350"/>
            <ac:spMk id="2" creationId="{49F44E9F-2F86-0340-8F2C-6EA44F90F81D}"/>
          </ac:spMkLst>
        </pc:spChg>
        <pc:spChg chg="mod">
          <ac:chgData name="Rafael Kuffner dos Anjos" userId="3925196f-71a7-46bf-baee-ed570243f2ce" providerId="ADAL" clId="{49F5735F-8401-481F-BE73-9A4326190A5F}" dt="2021-09-29T16:41:53.815" v="446" actId="26606"/>
          <ac:spMkLst>
            <pc:docMk/>
            <pc:sldMk cId="4272682030" sldId="350"/>
            <ac:spMk id="3" creationId="{0C7E213E-F025-4041-90FC-EA8921796261}"/>
          </ac:spMkLst>
        </pc:spChg>
        <pc:spChg chg="add mod">
          <ac:chgData name="Rafael Kuffner dos Anjos" userId="3925196f-71a7-46bf-baee-ed570243f2ce" providerId="ADAL" clId="{49F5735F-8401-481F-BE73-9A4326190A5F}" dt="2021-09-29T16:42:03.017" v="447"/>
          <ac:spMkLst>
            <pc:docMk/>
            <pc:sldMk cId="4272682030" sldId="350"/>
            <ac:spMk id="6" creationId="{FBA3D6C9-2494-4276-A82E-BFBC0B1B5ACD}"/>
          </ac:spMkLst>
        </pc:spChg>
        <pc:picChg chg="add mod">
          <ac:chgData name="Rafael Kuffner dos Anjos" userId="3925196f-71a7-46bf-baee-ed570243f2ce" providerId="ADAL" clId="{49F5735F-8401-481F-BE73-9A4326190A5F}" dt="2021-09-29T16:41:53.815" v="446" actId="26606"/>
          <ac:picMkLst>
            <pc:docMk/>
            <pc:sldMk cId="4272682030" sldId="350"/>
            <ac:picMk id="13314" creationId="{8992E227-75E5-4681-AA21-56533923469E}"/>
          </ac:picMkLst>
        </pc:picChg>
        <pc:cxnChg chg="add">
          <ac:chgData name="Rafael Kuffner dos Anjos" userId="3925196f-71a7-46bf-baee-ed570243f2ce" providerId="ADAL" clId="{49F5735F-8401-481F-BE73-9A4326190A5F}" dt="2021-09-29T16:41:53.815" v="446" actId="26606"/>
          <ac:cxnSpMkLst>
            <pc:docMk/>
            <pc:sldMk cId="4272682030" sldId="350"/>
            <ac:cxnSpMk id="71" creationId="{A7F400EE-A8A5-48AF-B4D6-291B52C6F0B0}"/>
          </ac:cxnSpMkLst>
        </pc:cxnChg>
      </pc:sldChg>
      <pc:sldChg chg="addSp delSp modSp add mod setBg">
        <pc:chgData name="Rafael Kuffner dos Anjos" userId="3925196f-71a7-46bf-baee-ed570243f2ce" providerId="ADAL" clId="{49F5735F-8401-481F-BE73-9A4326190A5F}" dt="2021-09-29T16:44:00.480" v="468"/>
        <pc:sldMkLst>
          <pc:docMk/>
          <pc:sldMk cId="4042818913" sldId="351"/>
        </pc:sldMkLst>
        <pc:spChg chg="mod">
          <ac:chgData name="Rafael Kuffner dos Anjos" userId="3925196f-71a7-46bf-baee-ed570243f2ce" providerId="ADAL" clId="{49F5735F-8401-481F-BE73-9A4326190A5F}" dt="2021-09-29T16:43:52.204" v="467" actId="26606"/>
          <ac:spMkLst>
            <pc:docMk/>
            <pc:sldMk cId="4042818913" sldId="351"/>
            <ac:spMk id="2" creationId="{35DF7FB6-2C51-6B47-BFEE-76EFA7305981}"/>
          </ac:spMkLst>
        </pc:spChg>
        <pc:spChg chg="mod">
          <ac:chgData name="Rafael Kuffner dos Anjos" userId="3925196f-71a7-46bf-baee-ed570243f2ce" providerId="ADAL" clId="{49F5735F-8401-481F-BE73-9A4326190A5F}" dt="2021-09-29T16:43:52.204" v="467" actId="26606"/>
          <ac:spMkLst>
            <pc:docMk/>
            <pc:sldMk cId="4042818913" sldId="351"/>
            <ac:spMk id="3" creationId="{E419EBE0-49D3-034C-A4ED-8D4819686EE1}"/>
          </ac:spMkLst>
        </pc:spChg>
        <pc:picChg chg="add del">
          <ac:chgData name="Rafael Kuffner dos Anjos" userId="3925196f-71a7-46bf-baee-ed570243f2ce" providerId="ADAL" clId="{49F5735F-8401-481F-BE73-9A4326190A5F}" dt="2021-09-29T16:43:46.491" v="465" actId="26606"/>
          <ac:picMkLst>
            <pc:docMk/>
            <pc:sldMk cId="4042818913" sldId="351"/>
            <ac:picMk id="5" creationId="{734B81EC-BEF0-4CAE-8066-5876F161350A}"/>
          </ac:picMkLst>
        </pc:picChg>
        <pc:picChg chg="add mod">
          <ac:chgData name="Rafael Kuffner dos Anjos" userId="3925196f-71a7-46bf-baee-ed570243f2ce" providerId="ADAL" clId="{49F5735F-8401-481F-BE73-9A4326190A5F}" dt="2021-09-29T16:44:00.480" v="468"/>
          <ac:picMkLst>
            <pc:docMk/>
            <pc:sldMk cId="4042818913" sldId="351"/>
            <ac:picMk id="8" creationId="{9D732193-A869-4521-940D-196A5B8CE52A}"/>
          </ac:picMkLst>
        </pc:picChg>
        <pc:picChg chg="add mod">
          <ac:chgData name="Rafael Kuffner dos Anjos" userId="3925196f-71a7-46bf-baee-ed570243f2ce" providerId="ADAL" clId="{49F5735F-8401-481F-BE73-9A4326190A5F}" dt="2021-09-29T16:43:52.204" v="467" actId="26606"/>
          <ac:picMkLst>
            <pc:docMk/>
            <pc:sldMk cId="4042818913" sldId="351"/>
            <ac:picMk id="15362" creationId="{2AB2B401-8DF7-4C11-8FFD-23BA3705AD40}"/>
          </ac:picMkLst>
        </pc:picChg>
        <pc:cxnChg chg="add del">
          <ac:chgData name="Rafael Kuffner dos Anjos" userId="3925196f-71a7-46bf-baee-ed570243f2ce" providerId="ADAL" clId="{49F5735F-8401-481F-BE73-9A4326190A5F}" dt="2021-09-29T16:43:46.491" v="465" actId="26606"/>
          <ac:cxnSpMkLst>
            <pc:docMk/>
            <pc:sldMk cId="4042818913" sldId="351"/>
            <ac:cxnSpMk id="9" creationId="{A7F400EE-A8A5-48AF-B4D6-291B52C6F0B0}"/>
          </ac:cxnSpMkLst>
        </pc:cxnChg>
        <pc:cxnChg chg="add">
          <ac:chgData name="Rafael Kuffner dos Anjos" userId="3925196f-71a7-46bf-baee-ed570243f2ce" providerId="ADAL" clId="{49F5735F-8401-481F-BE73-9A4326190A5F}" dt="2021-09-29T16:43:52.204" v="467" actId="26606"/>
          <ac:cxnSpMkLst>
            <pc:docMk/>
            <pc:sldMk cId="4042818913" sldId="351"/>
            <ac:cxnSpMk id="71" creationId="{E4A809D5-3600-46D4-A466-67F2349A54FB}"/>
          </ac:cxnSpMkLst>
        </pc:cxnChg>
      </pc:sldChg>
      <pc:sldChg chg="addSp delSp modSp add mod setBg">
        <pc:chgData name="Rafael Kuffner dos Anjos" userId="3925196f-71a7-46bf-baee-ed570243f2ce" providerId="ADAL" clId="{49F5735F-8401-481F-BE73-9A4326190A5F}" dt="2021-09-29T16:53:37.329" v="492"/>
        <pc:sldMkLst>
          <pc:docMk/>
          <pc:sldMk cId="36900265" sldId="352"/>
        </pc:sldMkLst>
        <pc:spChg chg="mod">
          <ac:chgData name="Rafael Kuffner dos Anjos" userId="3925196f-71a7-46bf-baee-ed570243f2ce" providerId="ADAL" clId="{49F5735F-8401-481F-BE73-9A4326190A5F}" dt="2021-09-29T16:53:36.087" v="491" actId="26606"/>
          <ac:spMkLst>
            <pc:docMk/>
            <pc:sldMk cId="36900265" sldId="352"/>
            <ac:spMk id="2" creationId="{4BCD5318-4B42-1645-9339-E3E3FBAAD4B3}"/>
          </ac:spMkLst>
        </pc:spChg>
        <pc:spChg chg="del">
          <ac:chgData name="Rafael Kuffner dos Anjos" userId="3925196f-71a7-46bf-baee-ed570243f2ce" providerId="ADAL" clId="{49F5735F-8401-481F-BE73-9A4326190A5F}" dt="2021-09-29T16:52:54.311" v="483" actId="26606"/>
          <ac:spMkLst>
            <pc:docMk/>
            <pc:sldMk cId="36900265" sldId="352"/>
            <ac:spMk id="3" creationId="{3A5A3EE5-4C30-AC48-AF14-3BE9A4A6C095}"/>
          </ac:spMkLst>
        </pc:spChg>
        <pc:spChg chg="add del">
          <ac:chgData name="Rafael Kuffner dos Anjos" userId="3925196f-71a7-46bf-baee-ed570243f2ce" providerId="ADAL" clId="{49F5735F-8401-481F-BE73-9A4326190A5F}" dt="2021-09-29T16:53:36.087" v="491" actId="26606"/>
          <ac:spMkLst>
            <pc:docMk/>
            <pc:sldMk cId="36900265" sldId="352"/>
            <ac:spMk id="9" creationId="{BACC6370-2D7E-4714-9D71-7542949D7D5D}"/>
          </ac:spMkLst>
        </pc:spChg>
        <pc:spChg chg="add del">
          <ac:chgData name="Rafael Kuffner dos Anjos" userId="3925196f-71a7-46bf-baee-ed570243f2ce" providerId="ADAL" clId="{49F5735F-8401-481F-BE73-9A4326190A5F}" dt="2021-09-29T16:53:36.087" v="491" actId="26606"/>
          <ac:spMkLst>
            <pc:docMk/>
            <pc:sldMk cId="36900265" sldId="352"/>
            <ac:spMk id="11" creationId="{F68B3F68-107C-434F-AA38-110D5EA91B85}"/>
          </ac:spMkLst>
        </pc:spChg>
        <pc:spChg chg="add del mod">
          <ac:chgData name="Rafael Kuffner dos Anjos" userId="3925196f-71a7-46bf-baee-ed570243f2ce" providerId="ADAL" clId="{49F5735F-8401-481F-BE73-9A4326190A5F}" dt="2021-09-29T16:53:26.846" v="488" actId="21"/>
          <ac:spMkLst>
            <pc:docMk/>
            <pc:sldMk cId="36900265" sldId="352"/>
            <ac:spMk id="12" creationId="{E324B987-077E-44A0-8FAA-2629DB8E49B7}"/>
          </ac:spMkLst>
        </pc:spChg>
        <pc:spChg chg="add del">
          <ac:chgData name="Rafael Kuffner dos Anjos" userId="3925196f-71a7-46bf-baee-ed570243f2ce" providerId="ADAL" clId="{49F5735F-8401-481F-BE73-9A4326190A5F}" dt="2021-09-29T16:53:36.087" v="491" actId="26606"/>
          <ac:spMkLst>
            <pc:docMk/>
            <pc:sldMk cId="36900265" sldId="352"/>
            <ac:spMk id="13" creationId="{AAD0DBB9-1A4B-4391-81D4-CB19F9AB918A}"/>
          </ac:spMkLst>
        </pc:spChg>
        <pc:spChg chg="add del">
          <ac:chgData name="Rafael Kuffner dos Anjos" userId="3925196f-71a7-46bf-baee-ed570243f2ce" providerId="ADAL" clId="{49F5735F-8401-481F-BE73-9A4326190A5F}" dt="2021-09-29T16:53:36.087" v="491" actId="26606"/>
          <ac:spMkLst>
            <pc:docMk/>
            <pc:sldMk cId="36900265" sldId="352"/>
            <ac:spMk id="15" creationId="{063BBA22-50EA-4C4D-BE05-F1CE4E63AA56}"/>
          </ac:spMkLst>
        </pc:spChg>
        <pc:spChg chg="add mod">
          <ac:chgData name="Rafael Kuffner dos Anjos" userId="3925196f-71a7-46bf-baee-ed570243f2ce" providerId="ADAL" clId="{49F5735F-8401-481F-BE73-9A4326190A5F}" dt="2021-09-29T16:53:37.329" v="492"/>
          <ac:spMkLst>
            <pc:docMk/>
            <pc:sldMk cId="36900265" sldId="352"/>
            <ac:spMk id="17" creationId="{FD1678D3-968F-4D4A-8AF7-3BBC3ECEF839}"/>
          </ac:spMkLst>
        </pc:spChg>
        <pc:spChg chg="add del">
          <ac:chgData name="Rafael Kuffner dos Anjos" userId="3925196f-71a7-46bf-baee-ed570243f2ce" providerId="ADAL" clId="{49F5735F-8401-481F-BE73-9A4326190A5F}" dt="2021-09-29T16:53:36.056" v="490" actId="26606"/>
          <ac:spMkLst>
            <pc:docMk/>
            <pc:sldMk cId="36900265" sldId="352"/>
            <ac:spMk id="20" creationId="{7301F447-EEF7-48F5-AF73-7566EE7F64AD}"/>
          </ac:spMkLst>
        </pc:spChg>
        <pc:spChg chg="add del">
          <ac:chgData name="Rafael Kuffner dos Anjos" userId="3925196f-71a7-46bf-baee-ed570243f2ce" providerId="ADAL" clId="{49F5735F-8401-481F-BE73-9A4326190A5F}" dt="2021-09-29T16:53:36.056" v="490" actId="26606"/>
          <ac:spMkLst>
            <pc:docMk/>
            <pc:sldMk cId="36900265" sldId="352"/>
            <ac:spMk id="22" creationId="{F7117410-A2A4-4085-9ADC-46744551DBDE}"/>
          </ac:spMkLst>
        </pc:spChg>
        <pc:spChg chg="add del">
          <ac:chgData name="Rafael Kuffner dos Anjos" userId="3925196f-71a7-46bf-baee-ed570243f2ce" providerId="ADAL" clId="{49F5735F-8401-481F-BE73-9A4326190A5F}" dt="2021-09-29T16:53:36.056" v="490" actId="26606"/>
          <ac:spMkLst>
            <pc:docMk/>
            <pc:sldMk cId="36900265" sldId="352"/>
            <ac:spMk id="24" creationId="{99F74EB5-E547-4FB4-95F5-BCC788F3C4A0}"/>
          </ac:spMkLst>
        </pc:spChg>
        <pc:spChg chg="add">
          <ac:chgData name="Rafael Kuffner dos Anjos" userId="3925196f-71a7-46bf-baee-ed570243f2ce" providerId="ADAL" clId="{49F5735F-8401-481F-BE73-9A4326190A5F}" dt="2021-09-29T16:53:36.087" v="491" actId="26606"/>
          <ac:spMkLst>
            <pc:docMk/>
            <pc:sldMk cId="36900265" sldId="352"/>
            <ac:spMk id="26" creationId="{6C4028FD-8BAA-4A19-BFDE-594D991B7552}"/>
          </ac:spMkLst>
        </pc:spChg>
        <pc:graphicFrameChg chg="add mod modGraphic">
          <ac:chgData name="Rafael Kuffner dos Anjos" userId="3925196f-71a7-46bf-baee-ed570243f2ce" providerId="ADAL" clId="{49F5735F-8401-481F-BE73-9A4326190A5F}" dt="2021-09-29T16:53:36.087" v="491" actId="26606"/>
          <ac:graphicFrameMkLst>
            <pc:docMk/>
            <pc:sldMk cId="36900265" sldId="352"/>
            <ac:graphicFrameMk id="5" creationId="{43E80ECD-88D3-411F-A2DF-1D5B9E5B3B8C}"/>
          </ac:graphicFrameMkLst>
        </pc:graphicFrameChg>
        <pc:picChg chg="add del mod">
          <ac:chgData name="Rafael Kuffner dos Anjos" userId="3925196f-71a7-46bf-baee-ed570243f2ce" providerId="ADAL" clId="{49F5735F-8401-481F-BE73-9A4326190A5F}" dt="2021-09-29T16:53:26.846" v="488" actId="21"/>
          <ac:picMkLst>
            <pc:docMk/>
            <pc:sldMk cId="36900265" sldId="352"/>
            <ac:picMk id="10" creationId="{00F93FBF-FA14-4343-9555-4717C2F1837F}"/>
          </ac:picMkLst>
        </pc:picChg>
        <pc:picChg chg="add mod">
          <ac:chgData name="Rafael Kuffner dos Anjos" userId="3925196f-71a7-46bf-baee-ed570243f2ce" providerId="ADAL" clId="{49F5735F-8401-481F-BE73-9A4326190A5F}" dt="2021-09-29T16:53:37.329" v="492"/>
          <ac:picMkLst>
            <pc:docMk/>
            <pc:sldMk cId="36900265" sldId="352"/>
            <ac:picMk id="16" creationId="{44100E0A-6B6E-4F17-8D8C-8466950649DD}"/>
          </ac:picMkLst>
        </pc:picChg>
      </pc:sldChg>
      <pc:sldChg chg="modSp add mod">
        <pc:chgData name="Rafael Kuffner dos Anjos" userId="3925196f-71a7-46bf-baee-ed570243f2ce" providerId="ADAL" clId="{49F5735F-8401-481F-BE73-9A4326190A5F}" dt="2021-09-29T16:44:30.375" v="482" actId="1076"/>
        <pc:sldMkLst>
          <pc:docMk/>
          <pc:sldMk cId="1687994508" sldId="353"/>
        </pc:sldMkLst>
        <pc:spChg chg="mod">
          <ac:chgData name="Rafael Kuffner dos Anjos" userId="3925196f-71a7-46bf-baee-ed570243f2ce" providerId="ADAL" clId="{49F5735F-8401-481F-BE73-9A4326190A5F}" dt="2021-09-29T16:44:24.472" v="478" actId="14100"/>
          <ac:spMkLst>
            <pc:docMk/>
            <pc:sldMk cId="1687994508" sldId="353"/>
            <ac:spMk id="3" creationId="{00000000-0000-0000-0000-000000000000}"/>
          </ac:spMkLst>
        </pc:spChg>
        <pc:picChg chg="mod">
          <ac:chgData name="Rafael Kuffner dos Anjos" userId="3925196f-71a7-46bf-baee-ed570243f2ce" providerId="ADAL" clId="{49F5735F-8401-481F-BE73-9A4326190A5F}" dt="2021-09-29T16:44:30.375" v="482" actId="1076"/>
          <ac:picMkLst>
            <pc:docMk/>
            <pc:sldMk cId="1687994508" sldId="353"/>
            <ac:picMk id="4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49F5735F-8401-481F-BE73-9A4326190A5F}" dt="2021-09-29T17:16:05.158" v="533" actId="403"/>
        <pc:sldMkLst>
          <pc:docMk/>
          <pc:sldMk cId="1410122124" sldId="354"/>
        </pc:sldMkLst>
        <pc:spChg chg="mod">
          <ac:chgData name="Rafael Kuffner dos Anjos" userId="3925196f-71a7-46bf-baee-ed570243f2ce" providerId="ADAL" clId="{49F5735F-8401-481F-BE73-9A4326190A5F}" dt="2021-09-29T17:16:05.158" v="533" actId="403"/>
          <ac:spMkLst>
            <pc:docMk/>
            <pc:sldMk cId="1410122124" sldId="354"/>
            <ac:spMk id="2" creationId="{B8897CF3-4410-DA4F-855C-35464B5A6E8B}"/>
          </ac:spMkLst>
        </pc:spChg>
        <pc:spChg chg="mod">
          <ac:chgData name="Rafael Kuffner dos Anjos" userId="3925196f-71a7-46bf-baee-ed570243f2ce" providerId="ADAL" clId="{49F5735F-8401-481F-BE73-9A4326190A5F}" dt="2021-09-29T17:14:47.557" v="500" actId="404"/>
          <ac:spMkLst>
            <pc:docMk/>
            <pc:sldMk cId="1410122124" sldId="354"/>
            <ac:spMk id="3" creationId="{636183FC-2AC1-9245-8A1A-70C87DA1B4B0}"/>
          </ac:spMkLst>
        </pc:spChg>
        <pc:spChg chg="add">
          <ac:chgData name="Rafael Kuffner dos Anjos" userId="3925196f-71a7-46bf-baee-ed570243f2ce" providerId="ADAL" clId="{49F5735F-8401-481F-BE73-9A4326190A5F}" dt="2021-09-29T17:14:39.847" v="495" actId="26606"/>
          <ac:spMkLst>
            <pc:docMk/>
            <pc:sldMk cId="1410122124" sldId="354"/>
            <ac:spMk id="8" creationId="{081EA652-8C6A-4E69-BEB9-170809474553}"/>
          </ac:spMkLst>
        </pc:spChg>
        <pc:spChg chg="add">
          <ac:chgData name="Rafael Kuffner dos Anjos" userId="3925196f-71a7-46bf-baee-ed570243f2ce" providerId="ADAL" clId="{49F5735F-8401-481F-BE73-9A4326190A5F}" dt="2021-09-29T17:14:39.847" v="495" actId="26606"/>
          <ac:spMkLst>
            <pc:docMk/>
            <pc:sldMk cId="1410122124" sldId="354"/>
            <ac:spMk id="10" creationId="{5298780A-33B9-4EA2-8F67-DE68AD62841B}"/>
          </ac:spMkLst>
        </pc:spChg>
        <pc:spChg chg="add mod">
          <ac:chgData name="Rafael Kuffner dos Anjos" userId="3925196f-71a7-46bf-baee-ed570243f2ce" providerId="ADAL" clId="{49F5735F-8401-481F-BE73-9A4326190A5F}" dt="2021-09-29T17:14:52.495" v="501"/>
          <ac:spMkLst>
            <pc:docMk/>
            <pc:sldMk cId="1410122124" sldId="354"/>
            <ac:spMk id="11" creationId="{D3630D28-C762-411A-AC91-D8E0FFF741DF}"/>
          </ac:spMkLst>
        </pc:spChg>
        <pc:spChg chg="add">
          <ac:chgData name="Rafael Kuffner dos Anjos" userId="3925196f-71a7-46bf-baee-ed570243f2ce" providerId="ADAL" clId="{49F5735F-8401-481F-BE73-9A4326190A5F}" dt="2021-09-29T17:14:39.847" v="495" actId="26606"/>
          <ac:spMkLst>
            <pc:docMk/>
            <pc:sldMk cId="1410122124" sldId="354"/>
            <ac:spMk id="12" creationId="{7F488E8B-4E1E-4402-8935-D4E6C02615C7}"/>
          </ac:spMkLst>
        </pc:spChg>
        <pc:picChg chg="add mod">
          <ac:chgData name="Rafael Kuffner dos Anjos" userId="3925196f-71a7-46bf-baee-ed570243f2ce" providerId="ADAL" clId="{49F5735F-8401-481F-BE73-9A4326190A5F}" dt="2021-09-29T17:14:52.495" v="501"/>
          <ac:picMkLst>
            <pc:docMk/>
            <pc:sldMk cId="1410122124" sldId="354"/>
            <ac:picMk id="9" creationId="{19B607DF-C292-4B08-90DB-3A7D5B0E936C}"/>
          </ac:picMkLst>
        </pc:picChg>
        <pc:cxnChg chg="add">
          <ac:chgData name="Rafael Kuffner dos Anjos" userId="3925196f-71a7-46bf-baee-ed570243f2ce" providerId="ADAL" clId="{49F5735F-8401-481F-BE73-9A4326190A5F}" dt="2021-09-29T17:14:39.847" v="495" actId="26606"/>
          <ac:cxnSpMkLst>
            <pc:docMk/>
            <pc:sldMk cId="1410122124" sldId="354"/>
            <ac:cxnSpMk id="14" creationId="{23AAC9B5-8015-485C-ACF9-A750390E9A56}"/>
          </ac:cxnSpMkLst>
        </pc:cxnChg>
      </pc:sldChg>
      <pc:sldChg chg="addSp delSp modSp add mod setBg">
        <pc:chgData name="Rafael Kuffner dos Anjos" userId="3925196f-71a7-46bf-baee-ed570243f2ce" providerId="ADAL" clId="{49F5735F-8401-481F-BE73-9A4326190A5F}" dt="2021-09-29T17:17:28.487" v="551" actId="20577"/>
        <pc:sldMkLst>
          <pc:docMk/>
          <pc:sldMk cId="3692559771" sldId="355"/>
        </pc:sldMkLst>
        <pc:spChg chg="mod">
          <ac:chgData name="Rafael Kuffner dos Anjos" userId="3925196f-71a7-46bf-baee-ed570243f2ce" providerId="ADAL" clId="{49F5735F-8401-481F-BE73-9A4326190A5F}" dt="2021-09-29T17:16:09.569" v="537" actId="404"/>
          <ac:spMkLst>
            <pc:docMk/>
            <pc:sldMk cId="3692559771" sldId="355"/>
            <ac:spMk id="2" creationId="{92DB6A66-7719-B942-9F8C-375C90259E95}"/>
          </ac:spMkLst>
        </pc:spChg>
        <pc:spChg chg="mod">
          <ac:chgData name="Rafael Kuffner dos Anjos" userId="3925196f-71a7-46bf-baee-ed570243f2ce" providerId="ADAL" clId="{49F5735F-8401-481F-BE73-9A4326190A5F}" dt="2021-09-29T17:17:28.487" v="551" actId="20577"/>
          <ac:spMkLst>
            <pc:docMk/>
            <pc:sldMk cId="3692559771" sldId="355"/>
            <ac:spMk id="3" creationId="{DE9452BB-B777-A845-A536-418CBFA340EB}"/>
          </ac:spMkLst>
        </pc:spChg>
        <pc:spChg chg="add del">
          <ac:chgData name="Rafael Kuffner dos Anjos" userId="3925196f-71a7-46bf-baee-ed570243f2ce" providerId="ADAL" clId="{49F5735F-8401-481F-BE73-9A4326190A5F}" dt="2021-09-29T17:15:29.108" v="514" actId="26606"/>
          <ac:spMkLst>
            <pc:docMk/>
            <pc:sldMk cId="3692559771" sldId="355"/>
            <ac:spMk id="8" creationId="{081EA652-8C6A-4E69-BEB9-170809474553}"/>
          </ac:spMkLst>
        </pc:spChg>
        <pc:spChg chg="add del">
          <ac:chgData name="Rafael Kuffner dos Anjos" userId="3925196f-71a7-46bf-baee-ed570243f2ce" providerId="ADAL" clId="{49F5735F-8401-481F-BE73-9A4326190A5F}" dt="2021-09-29T17:15:29.108" v="514" actId="26606"/>
          <ac:spMkLst>
            <pc:docMk/>
            <pc:sldMk cId="3692559771" sldId="355"/>
            <ac:spMk id="10" creationId="{5298780A-33B9-4EA2-8F67-DE68AD62841B}"/>
          </ac:spMkLst>
        </pc:spChg>
        <pc:spChg chg="add del mod">
          <ac:chgData name="Rafael Kuffner dos Anjos" userId="3925196f-71a7-46bf-baee-ed570243f2ce" providerId="ADAL" clId="{49F5735F-8401-481F-BE73-9A4326190A5F}" dt="2021-09-29T17:15:26.967" v="513"/>
          <ac:spMkLst>
            <pc:docMk/>
            <pc:sldMk cId="3692559771" sldId="355"/>
            <ac:spMk id="11" creationId="{1ED686B0-8C08-48D8-A5F8-4A19CD063CC0}"/>
          </ac:spMkLst>
        </pc:spChg>
        <pc:spChg chg="add del">
          <ac:chgData name="Rafael Kuffner dos Anjos" userId="3925196f-71a7-46bf-baee-ed570243f2ce" providerId="ADAL" clId="{49F5735F-8401-481F-BE73-9A4326190A5F}" dt="2021-09-29T17:15:29.108" v="514" actId="26606"/>
          <ac:spMkLst>
            <pc:docMk/>
            <pc:sldMk cId="3692559771" sldId="355"/>
            <ac:spMk id="12" creationId="{7F488E8B-4E1E-4402-8935-D4E6C02615C7}"/>
          </ac:spMkLst>
        </pc:spChg>
        <pc:spChg chg="add mod">
          <ac:chgData name="Rafael Kuffner dos Anjos" userId="3925196f-71a7-46bf-baee-ed570243f2ce" providerId="ADAL" clId="{49F5735F-8401-481F-BE73-9A4326190A5F}" dt="2021-09-29T17:15:56.553" v="525"/>
          <ac:spMkLst>
            <pc:docMk/>
            <pc:sldMk cId="3692559771" sldId="355"/>
            <ac:spMk id="15" creationId="{C43298E9-EDA1-4B49-8A7F-DA88752DA82E}"/>
          </ac:spMkLst>
        </pc:spChg>
        <pc:spChg chg="add">
          <ac:chgData name="Rafael Kuffner dos Anjos" userId="3925196f-71a7-46bf-baee-ed570243f2ce" providerId="ADAL" clId="{49F5735F-8401-481F-BE73-9A4326190A5F}" dt="2021-09-29T17:15:29.108" v="514" actId="26606"/>
          <ac:spMkLst>
            <pc:docMk/>
            <pc:sldMk cId="3692559771" sldId="355"/>
            <ac:spMk id="19" creationId="{081EA652-8C6A-4E69-BEB9-170809474553}"/>
          </ac:spMkLst>
        </pc:spChg>
        <pc:spChg chg="add">
          <ac:chgData name="Rafael Kuffner dos Anjos" userId="3925196f-71a7-46bf-baee-ed570243f2ce" providerId="ADAL" clId="{49F5735F-8401-481F-BE73-9A4326190A5F}" dt="2021-09-29T17:15:29.108" v="514" actId="26606"/>
          <ac:spMkLst>
            <pc:docMk/>
            <pc:sldMk cId="3692559771" sldId="355"/>
            <ac:spMk id="21" creationId="{5298780A-33B9-4EA2-8F67-DE68AD62841B}"/>
          </ac:spMkLst>
        </pc:spChg>
        <pc:spChg chg="add">
          <ac:chgData name="Rafael Kuffner dos Anjos" userId="3925196f-71a7-46bf-baee-ed570243f2ce" providerId="ADAL" clId="{49F5735F-8401-481F-BE73-9A4326190A5F}" dt="2021-09-29T17:15:29.108" v="514" actId="26606"/>
          <ac:spMkLst>
            <pc:docMk/>
            <pc:sldMk cId="3692559771" sldId="355"/>
            <ac:spMk id="23" creationId="{7F488E8B-4E1E-4402-8935-D4E6C02615C7}"/>
          </ac:spMkLst>
        </pc:spChg>
        <pc:picChg chg="add del mod">
          <ac:chgData name="Rafael Kuffner dos Anjos" userId="3925196f-71a7-46bf-baee-ed570243f2ce" providerId="ADAL" clId="{49F5735F-8401-481F-BE73-9A4326190A5F}" dt="2021-09-29T17:15:26.967" v="513"/>
          <ac:picMkLst>
            <pc:docMk/>
            <pc:sldMk cId="3692559771" sldId="355"/>
            <ac:picMk id="9" creationId="{EB620ADF-9152-4E3F-9FF6-7ECFEF4D8005}"/>
          </ac:picMkLst>
        </pc:picChg>
        <pc:picChg chg="add mod">
          <ac:chgData name="Rafael Kuffner dos Anjos" userId="3925196f-71a7-46bf-baee-ed570243f2ce" providerId="ADAL" clId="{49F5735F-8401-481F-BE73-9A4326190A5F}" dt="2021-09-29T17:15:56.553" v="525"/>
          <ac:picMkLst>
            <pc:docMk/>
            <pc:sldMk cId="3692559771" sldId="355"/>
            <ac:picMk id="13" creationId="{335B8F54-6D28-4433-9776-639F04929785}"/>
          </ac:picMkLst>
        </pc:picChg>
        <pc:cxnChg chg="add del">
          <ac:chgData name="Rafael Kuffner dos Anjos" userId="3925196f-71a7-46bf-baee-ed570243f2ce" providerId="ADAL" clId="{49F5735F-8401-481F-BE73-9A4326190A5F}" dt="2021-09-29T17:15:29.108" v="514" actId="26606"/>
          <ac:cxnSpMkLst>
            <pc:docMk/>
            <pc:sldMk cId="3692559771" sldId="355"/>
            <ac:cxnSpMk id="14" creationId="{23AAC9B5-8015-485C-ACF9-A750390E9A56}"/>
          </ac:cxnSpMkLst>
        </pc:cxnChg>
      </pc:sldChg>
      <pc:sldChg chg="addSp modSp add mod setBg">
        <pc:chgData name="Rafael Kuffner dos Anjos" userId="3925196f-71a7-46bf-baee-ed570243f2ce" providerId="ADAL" clId="{49F5735F-8401-481F-BE73-9A4326190A5F}" dt="2021-10-01T09:10:30.627" v="618" actId="1036"/>
        <pc:sldMkLst>
          <pc:docMk/>
          <pc:sldMk cId="1975921969" sldId="356"/>
        </pc:sldMkLst>
        <pc:spChg chg="mod">
          <ac:chgData name="Rafael Kuffner dos Anjos" userId="3925196f-71a7-46bf-baee-ed570243f2ce" providerId="ADAL" clId="{49F5735F-8401-481F-BE73-9A4326190A5F}" dt="2021-09-29T17:23:45.561" v="605" actId="26606"/>
          <ac:spMkLst>
            <pc:docMk/>
            <pc:sldMk cId="1975921969" sldId="356"/>
            <ac:spMk id="2" creationId="{C552C9F3-776A-CF44-86BF-506519E15807}"/>
          </ac:spMkLst>
        </pc:spChg>
        <pc:spChg chg="mod">
          <ac:chgData name="Rafael Kuffner dos Anjos" userId="3925196f-71a7-46bf-baee-ed570243f2ce" providerId="ADAL" clId="{49F5735F-8401-481F-BE73-9A4326190A5F}" dt="2021-09-29T17:23:45.561" v="605" actId="26606"/>
          <ac:spMkLst>
            <pc:docMk/>
            <pc:sldMk cId="1975921969" sldId="356"/>
            <ac:spMk id="3" creationId="{5011DC5A-BB1B-464E-8EE5-C7301F14BF59}"/>
          </ac:spMkLst>
        </pc:spChg>
        <pc:spChg chg="add mod">
          <ac:chgData name="Rafael Kuffner dos Anjos" userId="3925196f-71a7-46bf-baee-ed570243f2ce" providerId="ADAL" clId="{49F5735F-8401-481F-BE73-9A4326190A5F}" dt="2021-10-01T09:10:30.627" v="618" actId="1036"/>
          <ac:spMkLst>
            <pc:docMk/>
            <pc:sldMk cId="1975921969" sldId="356"/>
            <ac:spMk id="6" creationId="{E6C55E26-1DA7-4F1B-9CFF-3407A8C5CC82}"/>
          </ac:spMkLst>
        </pc:spChg>
        <pc:picChg chg="add">
          <ac:chgData name="Rafael Kuffner dos Anjos" userId="3925196f-71a7-46bf-baee-ed570243f2ce" providerId="ADAL" clId="{49F5735F-8401-481F-BE73-9A4326190A5F}" dt="2021-09-29T17:23:45.561" v="605" actId="26606"/>
          <ac:picMkLst>
            <pc:docMk/>
            <pc:sldMk cId="1975921969" sldId="356"/>
            <ac:picMk id="5" creationId="{27ADF381-B083-4049-9342-FC6F2FF392D4}"/>
          </ac:picMkLst>
        </pc:picChg>
        <pc:cxnChg chg="add">
          <ac:chgData name="Rafael Kuffner dos Anjos" userId="3925196f-71a7-46bf-baee-ed570243f2ce" providerId="ADAL" clId="{49F5735F-8401-481F-BE73-9A4326190A5F}" dt="2021-09-29T17:23:45.561" v="605" actId="26606"/>
          <ac:cxnSpMkLst>
            <pc:docMk/>
            <pc:sldMk cId="1975921969" sldId="356"/>
            <ac:cxnSpMk id="9" creationId="{A7F400EE-A8A5-48AF-B4D6-291B52C6F0B0}"/>
          </ac:cxnSpMkLst>
        </pc:cxnChg>
      </pc:sldChg>
      <pc:sldChg chg="addSp delSp modSp add mod setBg">
        <pc:chgData name="Rafael Kuffner dos Anjos" userId="3925196f-71a7-46bf-baee-ed570243f2ce" providerId="ADAL" clId="{49F5735F-8401-481F-BE73-9A4326190A5F}" dt="2021-09-29T17:24:53.642" v="611"/>
        <pc:sldMkLst>
          <pc:docMk/>
          <pc:sldMk cId="1847797993" sldId="357"/>
        </pc:sldMkLst>
        <pc:spChg chg="mod">
          <ac:chgData name="Rafael Kuffner dos Anjos" userId="3925196f-71a7-46bf-baee-ed570243f2ce" providerId="ADAL" clId="{49F5735F-8401-481F-BE73-9A4326190A5F}" dt="2021-09-29T17:24:13.976" v="609" actId="26606"/>
          <ac:spMkLst>
            <pc:docMk/>
            <pc:sldMk cId="1847797993" sldId="357"/>
            <ac:spMk id="2" creationId="{C4B4B144-2A4C-0540-91DF-8E336281F92F}"/>
          </ac:spMkLst>
        </pc:spChg>
        <pc:spChg chg="add del">
          <ac:chgData name="Rafael Kuffner dos Anjos" userId="3925196f-71a7-46bf-baee-ed570243f2ce" providerId="ADAL" clId="{49F5735F-8401-481F-BE73-9A4326190A5F}" dt="2021-09-29T17:24:13.976" v="609" actId="26606"/>
          <ac:spMkLst>
            <pc:docMk/>
            <pc:sldMk cId="1847797993" sldId="357"/>
            <ac:spMk id="3" creationId="{CA779E01-10FA-BE40-886B-AD8A48C10B56}"/>
          </ac:spMkLst>
        </pc:spChg>
        <pc:spChg chg="add del">
          <ac:chgData name="Rafael Kuffner dos Anjos" userId="3925196f-71a7-46bf-baee-ed570243f2ce" providerId="ADAL" clId="{49F5735F-8401-481F-BE73-9A4326190A5F}" dt="2021-09-29T17:24:13.976" v="609" actId="26606"/>
          <ac:spMkLst>
            <pc:docMk/>
            <pc:sldMk cId="1847797993" sldId="357"/>
            <ac:spMk id="9" creationId="{3A5B4632-C963-4296-86F0-79AA9EA5AE98}"/>
          </ac:spMkLst>
        </pc:spChg>
        <pc:graphicFrameChg chg="add del mod">
          <ac:chgData name="Rafael Kuffner dos Anjos" userId="3925196f-71a7-46bf-baee-ed570243f2ce" providerId="ADAL" clId="{49F5735F-8401-481F-BE73-9A4326190A5F}" dt="2021-09-29T17:24:53.642" v="611"/>
          <ac:graphicFrameMkLst>
            <pc:docMk/>
            <pc:sldMk cId="1847797993" sldId="357"/>
            <ac:graphicFrameMk id="5" creationId="{8ACF18E0-01F5-4FCC-A801-FD529E633F1C}"/>
          </ac:graphicFrameMkLst>
        </pc:graphicFrameChg>
      </pc:sldChg>
      <pc:sldChg chg="addSp modSp add mod setBg setClrOvrMap">
        <pc:chgData name="Rafael Kuffner dos Anjos" userId="3925196f-71a7-46bf-baee-ed570243f2ce" providerId="ADAL" clId="{49F5735F-8401-481F-BE73-9A4326190A5F}" dt="2021-10-01T09:11:29.390" v="622" actId="732"/>
        <pc:sldMkLst>
          <pc:docMk/>
          <pc:sldMk cId="2780856102" sldId="358"/>
        </pc:sldMkLst>
        <pc:spChg chg="mod">
          <ac:chgData name="Rafael Kuffner dos Anjos" userId="3925196f-71a7-46bf-baee-ed570243f2ce" providerId="ADAL" clId="{49F5735F-8401-481F-BE73-9A4326190A5F}" dt="2021-10-01T09:10:19.504" v="616" actId="26606"/>
          <ac:spMkLst>
            <pc:docMk/>
            <pc:sldMk cId="2780856102" sldId="358"/>
            <ac:spMk id="2" creationId="{5F8D0272-CD30-0940-9E19-7D6954291D1B}"/>
          </ac:spMkLst>
        </pc:spChg>
        <pc:spChg chg="mod">
          <ac:chgData name="Rafael Kuffner dos Anjos" userId="3925196f-71a7-46bf-baee-ed570243f2ce" providerId="ADAL" clId="{49F5735F-8401-481F-BE73-9A4326190A5F}" dt="2021-10-01T09:10:19.504" v="616" actId="26606"/>
          <ac:spMkLst>
            <pc:docMk/>
            <pc:sldMk cId="2780856102" sldId="358"/>
            <ac:spMk id="3" creationId="{09122B6B-ACE5-1C4C-8093-97D88A322CCB}"/>
          </ac:spMkLst>
        </pc:spChg>
        <pc:spChg chg="add mod">
          <ac:chgData name="Rafael Kuffner dos Anjos" userId="3925196f-71a7-46bf-baee-ed570243f2ce" providerId="ADAL" clId="{49F5735F-8401-481F-BE73-9A4326190A5F}" dt="2021-10-01T09:10:38.911" v="619"/>
          <ac:spMkLst>
            <pc:docMk/>
            <pc:sldMk cId="2780856102" sldId="358"/>
            <ac:spMk id="10" creationId="{6C41DB21-06BC-4E1F-825A-94630ED27855}"/>
          </ac:spMkLst>
        </pc:spChg>
        <pc:spChg chg="add">
          <ac:chgData name="Rafael Kuffner dos Anjos" userId="3925196f-71a7-46bf-baee-ed570243f2ce" providerId="ADAL" clId="{49F5735F-8401-481F-BE73-9A4326190A5F}" dt="2021-10-01T09:10:19.504" v="616" actId="26606"/>
          <ac:spMkLst>
            <pc:docMk/>
            <pc:sldMk cId="2780856102" sldId="358"/>
            <ac:spMk id="71" creationId="{9AA72BD9-2C5A-4EDC-931F-5AA08EACA0F3}"/>
          </ac:spMkLst>
        </pc:spChg>
        <pc:spChg chg="add">
          <ac:chgData name="Rafael Kuffner dos Anjos" userId="3925196f-71a7-46bf-baee-ed570243f2ce" providerId="ADAL" clId="{49F5735F-8401-481F-BE73-9A4326190A5F}" dt="2021-10-01T09:10:19.504" v="616" actId="26606"/>
          <ac:spMkLst>
            <pc:docMk/>
            <pc:sldMk cId="2780856102" sldId="358"/>
            <ac:spMk id="73" creationId="{DD3981AC-7B61-4947-BCF3-F7AA7FA385B9}"/>
          </ac:spMkLst>
        </pc:spChg>
        <pc:spChg chg="add">
          <ac:chgData name="Rafael Kuffner dos Anjos" userId="3925196f-71a7-46bf-baee-ed570243f2ce" providerId="ADAL" clId="{49F5735F-8401-481F-BE73-9A4326190A5F}" dt="2021-10-01T09:10:19.504" v="616" actId="26606"/>
          <ac:spMkLst>
            <pc:docMk/>
            <pc:sldMk cId="2780856102" sldId="358"/>
            <ac:spMk id="75" creationId="{55D4142C-5077-457F-A6AD-3FECFDB39685}"/>
          </ac:spMkLst>
        </pc:spChg>
        <pc:spChg chg="add">
          <ac:chgData name="Rafael Kuffner dos Anjos" userId="3925196f-71a7-46bf-baee-ed570243f2ce" providerId="ADAL" clId="{49F5735F-8401-481F-BE73-9A4326190A5F}" dt="2021-10-01T09:10:19.504" v="616" actId="26606"/>
          <ac:spMkLst>
            <pc:docMk/>
            <pc:sldMk cId="2780856102" sldId="358"/>
            <ac:spMk id="77" creationId="{7A5F0580-5EE9-419F-96EE-B6529EF6E7D0}"/>
          </ac:spMkLst>
        </pc:spChg>
        <pc:picChg chg="add mod modCrop">
          <ac:chgData name="Rafael Kuffner dos Anjos" userId="3925196f-71a7-46bf-baee-ed570243f2ce" providerId="ADAL" clId="{49F5735F-8401-481F-BE73-9A4326190A5F}" dt="2021-10-01T09:11:29.390" v="622" actId="732"/>
          <ac:picMkLst>
            <pc:docMk/>
            <pc:sldMk cId="2780856102" sldId="358"/>
            <ac:picMk id="9" creationId="{91825CD7-41F6-4232-A3C7-59BBC688F220}"/>
          </ac:picMkLst>
        </pc:picChg>
        <pc:picChg chg="add mod ord">
          <ac:chgData name="Rafael Kuffner dos Anjos" userId="3925196f-71a7-46bf-baee-ed570243f2ce" providerId="ADAL" clId="{49F5735F-8401-481F-BE73-9A4326190A5F}" dt="2021-10-01T09:10:19.504" v="616" actId="26606"/>
          <ac:picMkLst>
            <pc:docMk/>
            <pc:sldMk cId="2780856102" sldId="358"/>
            <ac:picMk id="21506" creationId="{5AA469E5-432D-447E-8C76-E1AD0EA0B6A1}"/>
          </ac:picMkLst>
        </pc:picChg>
      </pc:sldChg>
      <pc:sldChg chg="addSp delSp modSp add mod ord setBg">
        <pc:chgData name="Rafael Kuffner dos Anjos" userId="3925196f-71a7-46bf-baee-ed570243f2ce" providerId="ADAL" clId="{49F5735F-8401-481F-BE73-9A4326190A5F}" dt="2021-09-29T16:02:46.612" v="139" actId="20578"/>
        <pc:sldMkLst>
          <pc:docMk/>
          <pc:sldMk cId="3069047549" sldId="360"/>
        </pc:sldMkLst>
        <pc:spChg chg="mod">
          <ac:chgData name="Rafael Kuffner dos Anjos" userId="3925196f-71a7-46bf-baee-ed570243f2ce" providerId="ADAL" clId="{49F5735F-8401-481F-BE73-9A4326190A5F}" dt="2021-09-29T15:50:18.483" v="38" actId="26606"/>
          <ac:spMkLst>
            <pc:docMk/>
            <pc:sldMk cId="3069047549" sldId="360"/>
            <ac:spMk id="2" creationId="{0FF75EDE-D9E9-6046-86FF-71F6BFEC1600}"/>
          </ac:spMkLst>
        </pc:spChg>
        <pc:spChg chg="mod">
          <ac:chgData name="Rafael Kuffner dos Anjos" userId="3925196f-71a7-46bf-baee-ed570243f2ce" providerId="ADAL" clId="{49F5735F-8401-481F-BE73-9A4326190A5F}" dt="2021-09-29T15:50:18.483" v="38" actId="26606"/>
          <ac:spMkLst>
            <pc:docMk/>
            <pc:sldMk cId="3069047549" sldId="360"/>
            <ac:spMk id="3" creationId="{2F24C962-CFC7-B047-8EDD-717E363CD5ED}"/>
          </ac:spMkLst>
        </pc:spChg>
        <pc:spChg chg="add mod">
          <ac:chgData name="Rafael Kuffner dos Anjos" userId="3925196f-71a7-46bf-baee-ed570243f2ce" providerId="ADAL" clId="{49F5735F-8401-481F-BE73-9A4326190A5F}" dt="2021-09-29T15:53:36.980" v="39"/>
          <ac:spMkLst>
            <pc:docMk/>
            <pc:sldMk cId="3069047549" sldId="360"/>
            <ac:spMk id="12" creationId="{E23319E8-E1B8-467D-A2EC-E0F945A86EDA}"/>
          </ac:spMkLst>
        </pc:spChg>
        <pc:spChg chg="add del">
          <ac:chgData name="Rafael Kuffner dos Anjos" userId="3925196f-71a7-46bf-baee-ed570243f2ce" providerId="ADAL" clId="{49F5735F-8401-481F-BE73-9A4326190A5F}" dt="2021-09-29T15:50:18.479" v="37" actId="26606"/>
          <ac:spMkLst>
            <pc:docMk/>
            <pc:sldMk cId="3069047549" sldId="360"/>
            <ac:spMk id="71" creationId="{8FC9BE17-9A7B-462D-AE50-3D8777387304}"/>
          </ac:spMkLst>
        </pc:spChg>
        <pc:spChg chg="add del">
          <ac:chgData name="Rafael Kuffner dos Anjos" userId="3925196f-71a7-46bf-baee-ed570243f2ce" providerId="ADAL" clId="{49F5735F-8401-481F-BE73-9A4326190A5F}" dt="2021-09-29T15:50:18.479" v="37" actId="26606"/>
          <ac:spMkLst>
            <pc:docMk/>
            <pc:sldMk cId="3069047549" sldId="360"/>
            <ac:spMk id="73" creationId="{3EBE8569-6AEC-4B8C-8D53-2DE337CDBA65}"/>
          </ac:spMkLst>
        </pc:spChg>
        <pc:spChg chg="add del">
          <ac:chgData name="Rafael Kuffner dos Anjos" userId="3925196f-71a7-46bf-baee-ed570243f2ce" providerId="ADAL" clId="{49F5735F-8401-481F-BE73-9A4326190A5F}" dt="2021-09-29T15:50:18.479" v="37" actId="26606"/>
          <ac:spMkLst>
            <pc:docMk/>
            <pc:sldMk cId="3069047549" sldId="360"/>
            <ac:spMk id="75" creationId="{55D4142C-5077-457F-A6AD-3FECFDB39685}"/>
          </ac:spMkLst>
        </pc:spChg>
        <pc:spChg chg="add del">
          <ac:chgData name="Rafael Kuffner dos Anjos" userId="3925196f-71a7-46bf-baee-ed570243f2ce" providerId="ADAL" clId="{49F5735F-8401-481F-BE73-9A4326190A5F}" dt="2021-09-29T15:50:18.479" v="37" actId="26606"/>
          <ac:spMkLst>
            <pc:docMk/>
            <pc:sldMk cId="3069047549" sldId="360"/>
            <ac:spMk id="77" creationId="{7A5F0580-5EE9-419F-96EE-B6529EF6E7D0}"/>
          </ac:spMkLst>
        </pc:spChg>
        <pc:spChg chg="add">
          <ac:chgData name="Rafael Kuffner dos Anjos" userId="3925196f-71a7-46bf-baee-ed570243f2ce" providerId="ADAL" clId="{49F5735F-8401-481F-BE73-9A4326190A5F}" dt="2021-09-29T15:50:18.483" v="38" actId="26606"/>
          <ac:spMkLst>
            <pc:docMk/>
            <pc:sldMk cId="3069047549" sldId="360"/>
            <ac:spMk id="1028" creationId="{3CD9DF72-87A3-404E-A828-84CBF11A8303}"/>
          </ac:spMkLst>
        </pc:spChg>
        <pc:picChg chg="add mod">
          <ac:chgData name="Rafael Kuffner dos Anjos" userId="3925196f-71a7-46bf-baee-ed570243f2ce" providerId="ADAL" clId="{49F5735F-8401-481F-BE73-9A4326190A5F}" dt="2021-09-29T15:53:36.980" v="39"/>
          <ac:picMkLst>
            <pc:docMk/>
            <pc:sldMk cId="3069047549" sldId="360"/>
            <ac:picMk id="11" creationId="{BC4B207E-64EE-4EA7-8EC0-A11AA5278C49}"/>
          </ac:picMkLst>
        </pc:picChg>
        <pc:picChg chg="add mod ord">
          <ac:chgData name="Rafael Kuffner dos Anjos" userId="3925196f-71a7-46bf-baee-ed570243f2ce" providerId="ADAL" clId="{49F5735F-8401-481F-BE73-9A4326190A5F}" dt="2021-09-29T15:50:18.483" v="38" actId="26606"/>
          <ac:picMkLst>
            <pc:docMk/>
            <pc:sldMk cId="3069047549" sldId="360"/>
            <ac:picMk id="1026" creationId="{C16A8236-B0E5-41E4-96C2-9FB1E4F93C72}"/>
          </ac:picMkLst>
        </pc:picChg>
        <pc:cxnChg chg="add">
          <ac:chgData name="Rafael Kuffner dos Anjos" userId="3925196f-71a7-46bf-baee-ed570243f2ce" providerId="ADAL" clId="{49F5735F-8401-481F-BE73-9A4326190A5F}" dt="2021-09-29T15:50:18.483" v="38" actId="26606"/>
          <ac:cxnSpMkLst>
            <pc:docMk/>
            <pc:sldMk cId="3069047549" sldId="360"/>
            <ac:cxnSpMk id="1029" creationId="{20E3A342-4D61-4E3F-AF90-1AB42AEB96CC}"/>
          </ac:cxnSpMkLst>
        </pc:cxnChg>
      </pc:sldChg>
      <pc:sldChg chg="addSp delSp modSp add mod setBg setClrOvrMap">
        <pc:chgData name="Rafael Kuffner dos Anjos" userId="3925196f-71a7-46bf-baee-ed570243f2ce" providerId="ADAL" clId="{49F5735F-8401-481F-BE73-9A4326190A5F}" dt="2021-09-29T16:03:45.953" v="176"/>
        <pc:sldMkLst>
          <pc:docMk/>
          <pc:sldMk cId="4142646691" sldId="361"/>
        </pc:sldMkLst>
        <pc:spChg chg="mod">
          <ac:chgData name="Rafael Kuffner dos Anjos" userId="3925196f-71a7-46bf-baee-ed570243f2ce" providerId="ADAL" clId="{49F5735F-8401-481F-BE73-9A4326190A5F}" dt="2021-09-29T16:03:38.286" v="172" actId="26606"/>
          <ac:spMkLst>
            <pc:docMk/>
            <pc:sldMk cId="4142646691" sldId="361"/>
            <ac:spMk id="2" creationId="{CC432BB0-780B-8640-8172-C35FEBEA93E9}"/>
          </ac:spMkLst>
        </pc:spChg>
        <pc:spChg chg="add del mod">
          <ac:chgData name="Rafael Kuffner dos Anjos" userId="3925196f-71a7-46bf-baee-ed570243f2ce" providerId="ADAL" clId="{49F5735F-8401-481F-BE73-9A4326190A5F}" dt="2021-09-29T16:03:38.286" v="172" actId="26606"/>
          <ac:spMkLst>
            <pc:docMk/>
            <pc:sldMk cId="4142646691" sldId="361"/>
            <ac:spMk id="3" creationId="{0C0B4D1A-F2B1-5348-961C-81EC36410E96}"/>
          </ac:spMkLst>
        </pc:spChg>
        <pc:spChg chg="add del mod">
          <ac:chgData name="Rafael Kuffner dos Anjos" userId="3925196f-71a7-46bf-baee-ed570243f2ce" providerId="ADAL" clId="{49F5735F-8401-481F-BE73-9A4326190A5F}" dt="2021-09-29T16:03:29.133" v="165" actId="478"/>
          <ac:spMkLst>
            <pc:docMk/>
            <pc:sldMk cId="4142646691" sldId="361"/>
            <ac:spMk id="4" creationId="{CAFFAA4E-14E0-4385-BA1C-074EE59F0861}"/>
          </ac:spMkLst>
        </pc:spChg>
        <pc:spChg chg="add del">
          <ac:chgData name="Rafael Kuffner dos Anjos" userId="3925196f-71a7-46bf-baee-ed570243f2ce" providerId="ADAL" clId="{49F5735F-8401-481F-BE73-9A4326190A5F}" dt="2021-09-29T16:00:45.462" v="92" actId="26606"/>
          <ac:spMkLst>
            <pc:docMk/>
            <pc:sldMk cId="4142646691" sldId="361"/>
            <ac:spMk id="6" creationId="{48A740BC-A0AA-45E0-B899-2AE9C6FE11CA}"/>
          </ac:spMkLst>
        </pc:spChg>
        <pc:spChg chg="add del">
          <ac:chgData name="Rafael Kuffner dos Anjos" userId="3925196f-71a7-46bf-baee-ed570243f2ce" providerId="ADAL" clId="{49F5735F-8401-481F-BE73-9A4326190A5F}" dt="2021-09-29T15:56:30.930" v="43" actId="26606"/>
          <ac:spMkLst>
            <pc:docMk/>
            <pc:sldMk cId="4142646691" sldId="361"/>
            <ac:spMk id="7" creationId="{0C0B4D1A-F2B1-5348-961C-81EC36410E96}"/>
          </ac:spMkLst>
        </pc:spChg>
        <pc:spChg chg="add del">
          <ac:chgData name="Rafael Kuffner dos Anjos" userId="3925196f-71a7-46bf-baee-ed570243f2ce" providerId="ADAL" clId="{49F5735F-8401-481F-BE73-9A4326190A5F}" dt="2021-09-29T15:56:30.930" v="43" actId="26606"/>
          <ac:spMkLst>
            <pc:docMk/>
            <pc:sldMk cId="4142646691" sldId="361"/>
            <ac:spMk id="8" creationId="{EA67B5B4-3A24-436E-B663-1B2EBFF8A0CD}"/>
          </ac:spMkLst>
        </pc:spChg>
        <pc:spChg chg="add del">
          <ac:chgData name="Rafael Kuffner dos Anjos" userId="3925196f-71a7-46bf-baee-ed570243f2ce" providerId="ADAL" clId="{49F5735F-8401-481F-BE73-9A4326190A5F}" dt="2021-09-29T15:56:30.930" v="43" actId="26606"/>
          <ac:spMkLst>
            <pc:docMk/>
            <pc:sldMk cId="4142646691" sldId="361"/>
            <ac:spMk id="10" creationId="{987FDF89-C993-41F4-A1B8-DBAFF16008A9}"/>
          </ac:spMkLst>
        </pc:spChg>
        <pc:spChg chg="add del mod">
          <ac:chgData name="Rafael Kuffner dos Anjos" userId="3925196f-71a7-46bf-baee-ed570243f2ce" providerId="ADAL" clId="{49F5735F-8401-481F-BE73-9A4326190A5F}" dt="2021-09-29T16:03:29.709" v="167" actId="478"/>
          <ac:spMkLst>
            <pc:docMk/>
            <pc:sldMk cId="4142646691" sldId="361"/>
            <ac:spMk id="11" creationId="{1D0398EB-8C66-46DA-8506-B730E7120154}"/>
          </ac:spMkLst>
        </pc:spChg>
        <pc:spChg chg="add del">
          <ac:chgData name="Rafael Kuffner dos Anjos" userId="3925196f-71a7-46bf-baee-ed570243f2ce" providerId="ADAL" clId="{49F5735F-8401-481F-BE73-9A4326190A5F}" dt="2021-09-29T15:56:30.930" v="43" actId="26606"/>
          <ac:spMkLst>
            <pc:docMk/>
            <pc:sldMk cId="4142646691" sldId="361"/>
            <ac:spMk id="12" creationId="{D1D7179B-FF7C-482F-B3D9-2BE9ED1139F9}"/>
          </ac:spMkLst>
        </pc:spChg>
        <pc:spChg chg="add del mod">
          <ac:chgData name="Rafael Kuffner dos Anjos" userId="3925196f-71a7-46bf-baee-ed570243f2ce" providerId="ADAL" clId="{49F5735F-8401-481F-BE73-9A4326190A5F}" dt="2021-09-29T16:03:30.980" v="169" actId="478"/>
          <ac:spMkLst>
            <pc:docMk/>
            <pc:sldMk cId="4142646691" sldId="361"/>
            <ac:spMk id="13" creationId="{E11133D9-F44D-4894-8CC1-19094363C766}"/>
          </ac:spMkLst>
        </pc:spChg>
        <pc:spChg chg="add del mod">
          <ac:chgData name="Rafael Kuffner dos Anjos" userId="3925196f-71a7-46bf-baee-ed570243f2ce" providerId="ADAL" clId="{49F5735F-8401-481F-BE73-9A4326190A5F}" dt="2021-09-29T16:03:30.623" v="168" actId="478"/>
          <ac:spMkLst>
            <pc:docMk/>
            <pc:sldMk cId="4142646691" sldId="361"/>
            <ac:spMk id="15" creationId="{8BDC5847-F33C-4057-9179-E219B9D712A9}"/>
          </ac:spMkLst>
        </pc:spChg>
        <pc:spChg chg="add del">
          <ac:chgData name="Rafael Kuffner dos Anjos" userId="3925196f-71a7-46bf-baee-ed570243f2ce" providerId="ADAL" clId="{49F5735F-8401-481F-BE73-9A4326190A5F}" dt="2021-09-29T16:00:47.271" v="94" actId="26606"/>
          <ac:spMkLst>
            <pc:docMk/>
            <pc:sldMk cId="4142646691" sldId="361"/>
            <ac:spMk id="16" creationId="{7D96243B-ECED-4B71-8E06-AE9A285EAD20}"/>
          </ac:spMkLst>
        </pc:spChg>
        <pc:spChg chg="add del">
          <ac:chgData name="Rafael Kuffner dos Anjos" userId="3925196f-71a7-46bf-baee-ed570243f2ce" providerId="ADAL" clId="{49F5735F-8401-481F-BE73-9A4326190A5F}" dt="2021-09-29T16:00:47.271" v="94" actId="26606"/>
          <ac:spMkLst>
            <pc:docMk/>
            <pc:sldMk cId="4142646691" sldId="361"/>
            <ac:spMk id="17" creationId="{DEE2AD96-B495-4E06-9291-B71706F728CB}"/>
          </ac:spMkLst>
        </pc:spChg>
        <pc:spChg chg="add del">
          <ac:chgData name="Rafael Kuffner dos Anjos" userId="3925196f-71a7-46bf-baee-ed570243f2ce" providerId="ADAL" clId="{49F5735F-8401-481F-BE73-9A4326190A5F}" dt="2021-09-29T16:00:47.271" v="94" actId="26606"/>
          <ac:spMkLst>
            <pc:docMk/>
            <pc:sldMk cId="4142646691" sldId="361"/>
            <ac:spMk id="18" creationId="{A09989E4-EFDC-4A90-A633-E0525FB4139E}"/>
          </ac:spMkLst>
        </pc:spChg>
        <pc:spChg chg="add del">
          <ac:chgData name="Rafael Kuffner dos Anjos" userId="3925196f-71a7-46bf-baee-ed570243f2ce" providerId="ADAL" clId="{49F5735F-8401-481F-BE73-9A4326190A5F}" dt="2021-09-29T16:00:47.271" v="94" actId="26606"/>
          <ac:spMkLst>
            <pc:docMk/>
            <pc:sldMk cId="4142646691" sldId="361"/>
            <ac:spMk id="19" creationId="{53CF6D67-C5A8-4ADD-9E8E-1E38CA1D3166}"/>
          </ac:spMkLst>
        </pc:spChg>
        <pc:spChg chg="add del">
          <ac:chgData name="Rafael Kuffner dos Anjos" userId="3925196f-71a7-46bf-baee-ed570243f2ce" providerId="ADAL" clId="{49F5735F-8401-481F-BE73-9A4326190A5F}" dt="2021-09-29T16:00:47.271" v="94" actId="26606"/>
          <ac:spMkLst>
            <pc:docMk/>
            <pc:sldMk cId="4142646691" sldId="361"/>
            <ac:spMk id="20" creationId="{86909FA0-B515-4681-B7A8-FA281D133B94}"/>
          </ac:spMkLst>
        </pc:spChg>
        <pc:spChg chg="add del">
          <ac:chgData name="Rafael Kuffner dos Anjos" userId="3925196f-71a7-46bf-baee-ed570243f2ce" providerId="ADAL" clId="{49F5735F-8401-481F-BE73-9A4326190A5F}" dt="2021-09-29T16:00:47.271" v="94" actId="26606"/>
          <ac:spMkLst>
            <pc:docMk/>
            <pc:sldMk cId="4142646691" sldId="361"/>
            <ac:spMk id="21" creationId="{21C9FE86-FCC3-4A31-AA1C-C882262B7FE7}"/>
          </ac:spMkLst>
        </pc:spChg>
        <pc:spChg chg="add del mod">
          <ac:chgData name="Rafael Kuffner dos Anjos" userId="3925196f-71a7-46bf-baee-ed570243f2ce" providerId="ADAL" clId="{49F5735F-8401-481F-BE73-9A4326190A5F}" dt="2021-09-29T16:03:21.306" v="160" actId="767"/>
          <ac:spMkLst>
            <pc:docMk/>
            <pc:sldMk cId="4142646691" sldId="361"/>
            <ac:spMk id="22" creationId="{8ADBFF7F-4847-4E8A-BDC9-99D2771641B3}"/>
          </ac:spMkLst>
        </pc:spChg>
        <pc:spChg chg="add del">
          <ac:chgData name="Rafael Kuffner dos Anjos" userId="3925196f-71a7-46bf-baee-ed570243f2ce" providerId="ADAL" clId="{49F5735F-8401-481F-BE73-9A4326190A5F}" dt="2021-09-29T16:02:47.695" v="142" actId="26606"/>
          <ac:spMkLst>
            <pc:docMk/>
            <pc:sldMk cId="4142646691" sldId="361"/>
            <ac:spMk id="23" creationId="{33CD251C-A887-4D2F-925B-FC097198538B}"/>
          </ac:spMkLst>
        </pc:spChg>
        <pc:spChg chg="add del">
          <ac:chgData name="Rafael Kuffner dos Anjos" userId="3925196f-71a7-46bf-baee-ed570243f2ce" providerId="ADAL" clId="{49F5735F-8401-481F-BE73-9A4326190A5F}" dt="2021-09-29T16:02:47.695" v="142" actId="26606"/>
          <ac:spMkLst>
            <pc:docMk/>
            <pc:sldMk cId="4142646691" sldId="361"/>
            <ac:spMk id="24" creationId="{B19D093C-27FB-4032-B282-42C4563F257C}"/>
          </ac:spMkLst>
        </pc:spChg>
        <pc:spChg chg="add del">
          <ac:chgData name="Rafael Kuffner dos Anjos" userId="3925196f-71a7-46bf-baee-ed570243f2ce" providerId="ADAL" clId="{49F5735F-8401-481F-BE73-9A4326190A5F}" dt="2021-09-29T16:03:38.279" v="171" actId="26606"/>
          <ac:spMkLst>
            <pc:docMk/>
            <pc:sldMk cId="4142646691" sldId="361"/>
            <ac:spMk id="26" creationId="{C7FA33FF-088D-4F16-95A2-2C64D353DEA8}"/>
          </ac:spMkLst>
        </pc:spChg>
        <pc:spChg chg="add del">
          <ac:chgData name="Rafael Kuffner dos Anjos" userId="3925196f-71a7-46bf-baee-ed570243f2ce" providerId="ADAL" clId="{49F5735F-8401-481F-BE73-9A4326190A5F}" dt="2021-09-29T16:03:38.279" v="171" actId="26606"/>
          <ac:spMkLst>
            <pc:docMk/>
            <pc:sldMk cId="4142646691" sldId="361"/>
            <ac:spMk id="27" creationId="{A376EFB1-01CF-419F-ABF1-2AF02BBFCBD1}"/>
          </ac:spMkLst>
        </pc:spChg>
        <pc:spChg chg="add del mod">
          <ac:chgData name="Rafael Kuffner dos Anjos" userId="3925196f-71a7-46bf-baee-ed570243f2ce" providerId="ADAL" clId="{49F5735F-8401-481F-BE73-9A4326190A5F}" dt="2021-09-29T16:00:49.933" v="97"/>
          <ac:spMkLst>
            <pc:docMk/>
            <pc:sldMk cId="4142646691" sldId="361"/>
            <ac:spMk id="28" creationId="{CE9C6D83-00D0-4BDF-AC6C-966BFE49D6DA}"/>
          </ac:spMkLst>
        </pc:spChg>
        <pc:spChg chg="add del mod">
          <ac:chgData name="Rafael Kuffner dos Anjos" userId="3925196f-71a7-46bf-baee-ed570243f2ce" providerId="ADAL" clId="{49F5735F-8401-481F-BE73-9A4326190A5F}" dt="2021-09-29T16:02:47.326" v="141"/>
          <ac:spMkLst>
            <pc:docMk/>
            <pc:sldMk cId="4142646691" sldId="361"/>
            <ac:spMk id="30" creationId="{A2BE50B5-6674-407D-B9D3-1F3A10AD37B6}"/>
          </ac:spMkLst>
        </pc:spChg>
        <pc:spChg chg="add del">
          <ac:chgData name="Rafael Kuffner dos Anjos" userId="3925196f-71a7-46bf-baee-ed570243f2ce" providerId="ADAL" clId="{49F5735F-8401-481F-BE73-9A4326190A5F}" dt="2021-09-29T16:03:38.279" v="171" actId="26606"/>
          <ac:spMkLst>
            <pc:docMk/>
            <pc:sldMk cId="4142646691" sldId="361"/>
            <ac:spMk id="31" creationId="{FF9DEA15-78BD-4750-AA18-B9F28A6D5AB8}"/>
          </ac:spMkLst>
        </pc:spChg>
        <pc:spChg chg="add">
          <ac:chgData name="Rafael Kuffner dos Anjos" userId="3925196f-71a7-46bf-baee-ed570243f2ce" providerId="ADAL" clId="{49F5735F-8401-481F-BE73-9A4326190A5F}" dt="2021-09-29T16:03:38.286" v="172" actId="26606"/>
          <ac:spMkLst>
            <pc:docMk/>
            <pc:sldMk cId="4142646691" sldId="361"/>
            <ac:spMk id="33" creationId="{081EA652-8C6A-4E69-BEB9-170809474553}"/>
          </ac:spMkLst>
        </pc:spChg>
        <pc:spChg chg="add">
          <ac:chgData name="Rafael Kuffner dos Anjos" userId="3925196f-71a7-46bf-baee-ed570243f2ce" providerId="ADAL" clId="{49F5735F-8401-481F-BE73-9A4326190A5F}" dt="2021-09-29T16:03:38.286" v="172" actId="26606"/>
          <ac:spMkLst>
            <pc:docMk/>
            <pc:sldMk cId="4142646691" sldId="361"/>
            <ac:spMk id="34" creationId="{5298780A-33B9-4EA2-8F67-DE68AD62841B}"/>
          </ac:spMkLst>
        </pc:spChg>
        <pc:spChg chg="add">
          <ac:chgData name="Rafael Kuffner dos Anjos" userId="3925196f-71a7-46bf-baee-ed570243f2ce" providerId="ADAL" clId="{49F5735F-8401-481F-BE73-9A4326190A5F}" dt="2021-09-29T16:03:38.286" v="172" actId="26606"/>
          <ac:spMkLst>
            <pc:docMk/>
            <pc:sldMk cId="4142646691" sldId="361"/>
            <ac:spMk id="35" creationId="{7F488E8B-4E1E-4402-8935-D4E6C02615C7}"/>
          </ac:spMkLst>
        </pc:spChg>
        <pc:spChg chg="add mod">
          <ac:chgData name="Rafael Kuffner dos Anjos" userId="3925196f-71a7-46bf-baee-ed570243f2ce" providerId="ADAL" clId="{49F5735F-8401-481F-BE73-9A4326190A5F}" dt="2021-09-29T16:03:45.953" v="176"/>
          <ac:spMkLst>
            <pc:docMk/>
            <pc:sldMk cId="4142646691" sldId="361"/>
            <ac:spMk id="38" creationId="{9829B5A8-F325-4375-95F2-06AA4825FC61}"/>
          </ac:spMkLst>
        </pc:spChg>
        <pc:grpChg chg="add del">
          <ac:chgData name="Rafael Kuffner dos Anjos" userId="3925196f-71a7-46bf-baee-ed570243f2ce" providerId="ADAL" clId="{49F5735F-8401-481F-BE73-9A4326190A5F}" dt="2021-09-29T16:02:47.695" v="142" actId="26606"/>
          <ac:grpSpMkLst>
            <pc:docMk/>
            <pc:sldMk cId="4142646691" sldId="361"/>
            <ac:grpSpMk id="25" creationId="{35EE815E-1BD3-4777-B652-6D98825BF66B}"/>
          </ac:grpSpMkLst>
        </pc:grpChg>
        <pc:graphicFrameChg chg="add del">
          <ac:chgData name="Rafael Kuffner dos Anjos" userId="3925196f-71a7-46bf-baee-ed570243f2ce" providerId="ADAL" clId="{49F5735F-8401-481F-BE73-9A4326190A5F}" dt="2021-09-29T15:56:26.783" v="41" actId="26606"/>
          <ac:graphicFrameMkLst>
            <pc:docMk/>
            <pc:sldMk cId="4142646691" sldId="361"/>
            <ac:graphicFrameMk id="5" creationId="{038051DC-6305-421D-B2CD-480FDDF7207D}"/>
          </ac:graphicFrameMkLst>
        </pc:graphicFrameChg>
        <pc:graphicFrameChg chg="add del mod">
          <ac:chgData name="Rafael Kuffner dos Anjos" userId="3925196f-71a7-46bf-baee-ed570243f2ce" providerId="ADAL" clId="{49F5735F-8401-481F-BE73-9A4326190A5F}" dt="2021-09-29T15:57:44.353" v="52" actId="26606"/>
          <ac:graphicFrameMkLst>
            <pc:docMk/>
            <pc:sldMk cId="4142646691" sldId="361"/>
            <ac:graphicFrameMk id="14" creationId="{D6877457-6902-4998-AE44-4D459BFCEA9A}"/>
          </ac:graphicFrameMkLst>
        </pc:graphicFrameChg>
        <pc:picChg chg="add del mod">
          <ac:chgData name="Rafael Kuffner dos Anjos" userId="3925196f-71a7-46bf-baee-ed570243f2ce" providerId="ADAL" clId="{49F5735F-8401-481F-BE73-9A4326190A5F}" dt="2021-09-29T16:02:47.326" v="141"/>
          <ac:picMkLst>
            <pc:docMk/>
            <pc:sldMk cId="4142646691" sldId="361"/>
            <ac:picMk id="29" creationId="{BC4B4B69-A6EE-445A-97D8-2ACDB95E8704}"/>
          </ac:picMkLst>
        </pc:picChg>
        <pc:picChg chg="add mod">
          <ac:chgData name="Rafael Kuffner dos Anjos" userId="3925196f-71a7-46bf-baee-ed570243f2ce" providerId="ADAL" clId="{49F5735F-8401-481F-BE73-9A4326190A5F}" dt="2021-09-29T16:03:45.953" v="176"/>
          <ac:picMkLst>
            <pc:docMk/>
            <pc:sldMk cId="4142646691" sldId="361"/>
            <ac:picMk id="37" creationId="{AD7AE0B1-C5A9-43ED-8E70-575EC7D54641}"/>
          </ac:picMkLst>
        </pc:picChg>
        <pc:cxnChg chg="add del">
          <ac:chgData name="Rafael Kuffner dos Anjos" userId="3925196f-71a7-46bf-baee-ed570243f2ce" providerId="ADAL" clId="{49F5735F-8401-481F-BE73-9A4326190A5F}" dt="2021-09-29T16:00:45.462" v="92" actId="26606"/>
          <ac:cxnSpMkLst>
            <pc:docMk/>
            <pc:sldMk cId="4142646691" sldId="361"/>
            <ac:cxnSpMk id="9" creationId="{B874EF51-C858-4BB9-97C3-D17755787127}"/>
          </ac:cxnSpMkLst>
        </pc:cxnChg>
        <pc:cxnChg chg="add">
          <ac:chgData name="Rafael Kuffner dos Anjos" userId="3925196f-71a7-46bf-baee-ed570243f2ce" providerId="ADAL" clId="{49F5735F-8401-481F-BE73-9A4326190A5F}" dt="2021-09-29T16:03:38.286" v="172" actId="26606"/>
          <ac:cxnSpMkLst>
            <pc:docMk/>
            <pc:sldMk cId="4142646691" sldId="361"/>
            <ac:cxnSpMk id="36" creationId="{23AAC9B5-8015-485C-ACF9-A750390E9A56}"/>
          </ac:cxnSpMkLst>
        </pc:cxnChg>
      </pc:sldChg>
      <pc:sldChg chg="addSp delSp modSp add mod setBg">
        <pc:chgData name="Rafael Kuffner dos Anjos" userId="3925196f-71a7-46bf-baee-ed570243f2ce" providerId="ADAL" clId="{49F5735F-8401-481F-BE73-9A4326190A5F}" dt="2021-09-29T16:05:17.132" v="206" actId="1076"/>
        <pc:sldMkLst>
          <pc:docMk/>
          <pc:sldMk cId="474898424" sldId="362"/>
        </pc:sldMkLst>
        <pc:spChg chg="mod">
          <ac:chgData name="Rafael Kuffner dos Anjos" userId="3925196f-71a7-46bf-baee-ed570243f2ce" providerId="ADAL" clId="{49F5735F-8401-481F-BE73-9A4326190A5F}" dt="2021-09-29T16:03:53.236" v="177" actId="26606"/>
          <ac:spMkLst>
            <pc:docMk/>
            <pc:sldMk cId="474898424" sldId="362"/>
            <ac:spMk id="2" creationId="{89BA7EA3-C35C-C044-BD43-65746C36E8EA}"/>
          </ac:spMkLst>
        </pc:spChg>
        <pc:spChg chg="add del mod">
          <ac:chgData name="Rafael Kuffner dos Anjos" userId="3925196f-71a7-46bf-baee-ed570243f2ce" providerId="ADAL" clId="{49F5735F-8401-481F-BE73-9A4326190A5F}" dt="2021-09-29T16:03:53.236" v="177" actId="26606"/>
          <ac:spMkLst>
            <pc:docMk/>
            <pc:sldMk cId="474898424" sldId="362"/>
            <ac:spMk id="3" creationId="{C6A00AAF-FEB7-EF4C-A958-408A9340849B}"/>
          </ac:spMkLst>
        </pc:spChg>
        <pc:spChg chg="add del">
          <ac:chgData name="Rafael Kuffner dos Anjos" userId="3925196f-71a7-46bf-baee-ed570243f2ce" providerId="ADAL" clId="{49F5735F-8401-481F-BE73-9A4326190A5F}" dt="2021-09-29T16:02:39.640" v="133" actId="26606"/>
          <ac:spMkLst>
            <pc:docMk/>
            <pc:sldMk cId="474898424" sldId="362"/>
            <ac:spMk id="6" creationId="{3A5B4632-C963-4296-86F0-79AA9EA5AE98}"/>
          </ac:spMkLst>
        </pc:spChg>
        <pc:spChg chg="add del">
          <ac:chgData name="Rafael Kuffner dos Anjos" userId="3925196f-71a7-46bf-baee-ed570243f2ce" providerId="ADAL" clId="{49F5735F-8401-481F-BE73-9A4326190A5F}" dt="2021-09-29T16:02:44.889" v="135" actId="26606"/>
          <ac:spMkLst>
            <pc:docMk/>
            <pc:sldMk cId="474898424" sldId="362"/>
            <ac:spMk id="8" creationId="{C7FA33FF-088D-4F16-95A2-2C64D353DEA8}"/>
          </ac:spMkLst>
        </pc:spChg>
        <pc:spChg chg="add del">
          <ac:chgData name="Rafael Kuffner dos Anjos" userId="3925196f-71a7-46bf-baee-ed570243f2ce" providerId="ADAL" clId="{49F5735F-8401-481F-BE73-9A4326190A5F}" dt="2021-09-29T16:01:48.171" v="112" actId="26606"/>
          <ac:spMkLst>
            <pc:docMk/>
            <pc:sldMk cId="474898424" sldId="362"/>
            <ac:spMk id="9" creationId="{3A5B4632-C963-4296-86F0-79AA9EA5AE98}"/>
          </ac:spMkLst>
        </pc:spChg>
        <pc:spChg chg="add del">
          <ac:chgData name="Rafael Kuffner dos Anjos" userId="3925196f-71a7-46bf-baee-ed570243f2ce" providerId="ADAL" clId="{49F5735F-8401-481F-BE73-9A4326190A5F}" dt="2021-09-29T16:02:44.889" v="135" actId="26606"/>
          <ac:spMkLst>
            <pc:docMk/>
            <pc:sldMk cId="474898424" sldId="362"/>
            <ac:spMk id="10" creationId="{A376EFB1-01CF-419F-ABF1-2AF02BBFCBD1}"/>
          </ac:spMkLst>
        </pc:spChg>
        <pc:spChg chg="add del">
          <ac:chgData name="Rafael Kuffner dos Anjos" userId="3925196f-71a7-46bf-baee-ed570243f2ce" providerId="ADAL" clId="{49F5735F-8401-481F-BE73-9A4326190A5F}" dt="2021-09-29T16:02:44.889" v="135" actId="26606"/>
          <ac:spMkLst>
            <pc:docMk/>
            <pc:sldMk cId="474898424" sldId="362"/>
            <ac:spMk id="11" creationId="{C6A00AAF-FEB7-EF4C-A958-408A9340849B}"/>
          </ac:spMkLst>
        </pc:spChg>
        <pc:spChg chg="add del">
          <ac:chgData name="Rafael Kuffner dos Anjos" userId="3925196f-71a7-46bf-baee-ed570243f2ce" providerId="ADAL" clId="{49F5735F-8401-481F-BE73-9A4326190A5F}" dt="2021-09-29T16:02:44.889" v="135" actId="26606"/>
          <ac:spMkLst>
            <pc:docMk/>
            <pc:sldMk cId="474898424" sldId="362"/>
            <ac:spMk id="12" creationId="{FF9DEA15-78BD-4750-AA18-B9F28A6D5AB8}"/>
          </ac:spMkLst>
        </pc:spChg>
        <pc:spChg chg="add">
          <ac:chgData name="Rafael Kuffner dos Anjos" userId="3925196f-71a7-46bf-baee-ed570243f2ce" providerId="ADAL" clId="{49F5735F-8401-481F-BE73-9A4326190A5F}" dt="2021-09-29T16:03:53.236" v="177" actId="26606"/>
          <ac:spMkLst>
            <pc:docMk/>
            <pc:sldMk cId="474898424" sldId="362"/>
            <ac:spMk id="13" creationId="{081EA652-8C6A-4E69-BEB9-170809474553}"/>
          </ac:spMkLst>
        </pc:spChg>
        <pc:spChg chg="add">
          <ac:chgData name="Rafael Kuffner dos Anjos" userId="3925196f-71a7-46bf-baee-ed570243f2ce" providerId="ADAL" clId="{49F5735F-8401-481F-BE73-9A4326190A5F}" dt="2021-09-29T16:03:53.236" v="177" actId="26606"/>
          <ac:spMkLst>
            <pc:docMk/>
            <pc:sldMk cId="474898424" sldId="362"/>
            <ac:spMk id="15" creationId="{5298780A-33B9-4EA2-8F67-DE68AD62841B}"/>
          </ac:spMkLst>
        </pc:spChg>
        <pc:spChg chg="add">
          <ac:chgData name="Rafael Kuffner dos Anjos" userId="3925196f-71a7-46bf-baee-ed570243f2ce" providerId="ADAL" clId="{49F5735F-8401-481F-BE73-9A4326190A5F}" dt="2021-09-29T16:03:53.236" v="177" actId="26606"/>
          <ac:spMkLst>
            <pc:docMk/>
            <pc:sldMk cId="474898424" sldId="362"/>
            <ac:spMk id="16" creationId="{7F488E8B-4E1E-4402-8935-D4E6C02615C7}"/>
          </ac:spMkLst>
        </pc:spChg>
        <pc:spChg chg="add mod">
          <ac:chgData name="Rafael Kuffner dos Anjos" userId="3925196f-71a7-46bf-baee-ed570243f2ce" providerId="ADAL" clId="{49F5735F-8401-481F-BE73-9A4326190A5F}" dt="2021-09-29T16:05:17.132" v="206" actId="1076"/>
          <ac:spMkLst>
            <pc:docMk/>
            <pc:sldMk cId="474898424" sldId="362"/>
            <ac:spMk id="18" creationId="{9F0FA228-F557-4602-9138-B186168AB226}"/>
          </ac:spMkLst>
        </pc:spChg>
        <pc:graphicFrameChg chg="add del">
          <ac:chgData name="Rafael Kuffner dos Anjos" userId="3925196f-71a7-46bf-baee-ed570243f2ce" providerId="ADAL" clId="{49F5735F-8401-481F-BE73-9A4326190A5F}" dt="2021-09-29T16:01:48.171" v="112" actId="26606"/>
          <ac:graphicFrameMkLst>
            <pc:docMk/>
            <pc:sldMk cId="474898424" sldId="362"/>
            <ac:graphicFrameMk id="5" creationId="{AD381A3C-CBAF-4EDF-AFED-8A7FD819D0C2}"/>
          </ac:graphicFrameMkLst>
        </pc:graphicFrameChg>
        <pc:graphicFrameChg chg="add del">
          <ac:chgData name="Rafael Kuffner dos Anjos" userId="3925196f-71a7-46bf-baee-ed570243f2ce" providerId="ADAL" clId="{49F5735F-8401-481F-BE73-9A4326190A5F}" dt="2021-09-29T16:02:39.640" v="133" actId="26606"/>
          <ac:graphicFrameMkLst>
            <pc:docMk/>
            <pc:sldMk cId="474898424" sldId="362"/>
            <ac:graphicFrameMk id="7" creationId="{C8E2DAB8-CB88-409D-BF91-CB962964ACC4}"/>
          </ac:graphicFrameMkLst>
        </pc:graphicFrameChg>
        <pc:picChg chg="add mod">
          <ac:chgData name="Rafael Kuffner dos Anjos" userId="3925196f-71a7-46bf-baee-ed570243f2ce" providerId="ADAL" clId="{49F5735F-8401-481F-BE73-9A4326190A5F}" dt="2021-09-29T16:03:55.456" v="178"/>
          <ac:picMkLst>
            <pc:docMk/>
            <pc:sldMk cId="474898424" sldId="362"/>
            <ac:picMk id="17" creationId="{72B62A0C-047A-40E4-AE4F-328664541D1E}"/>
          </ac:picMkLst>
        </pc:picChg>
        <pc:cxnChg chg="add">
          <ac:chgData name="Rafael Kuffner dos Anjos" userId="3925196f-71a7-46bf-baee-ed570243f2ce" providerId="ADAL" clId="{49F5735F-8401-481F-BE73-9A4326190A5F}" dt="2021-09-29T16:03:53.236" v="177" actId="26606"/>
          <ac:cxnSpMkLst>
            <pc:docMk/>
            <pc:sldMk cId="474898424" sldId="362"/>
            <ac:cxnSpMk id="14" creationId="{23AAC9B5-8015-485C-ACF9-A750390E9A56}"/>
          </ac:cxnSpMkLst>
        </pc:cxnChg>
      </pc:sldChg>
      <pc:sldChg chg="addSp delSp modSp add mod setBg">
        <pc:chgData name="Rafael Kuffner dos Anjos" userId="3925196f-71a7-46bf-baee-ed570243f2ce" providerId="ADAL" clId="{49F5735F-8401-481F-BE73-9A4326190A5F}" dt="2021-09-29T16:05:30.932" v="212" actId="26606"/>
        <pc:sldMkLst>
          <pc:docMk/>
          <pc:sldMk cId="2122100830" sldId="363"/>
        </pc:sldMkLst>
        <pc:spChg chg="add del">
          <ac:chgData name="Rafael Kuffner dos Anjos" userId="3925196f-71a7-46bf-baee-ed570243f2ce" providerId="ADAL" clId="{49F5735F-8401-481F-BE73-9A4326190A5F}" dt="2021-09-29T16:04:36.334" v="190" actId="26606"/>
          <ac:spMkLst>
            <pc:docMk/>
            <pc:sldMk cId="2122100830" sldId="363"/>
            <ac:spMk id="11" creationId="{F3060C83-F051-4F0E-ABAD-AA0DFC48B218}"/>
          </ac:spMkLst>
        </pc:spChg>
        <pc:spChg chg="add del">
          <ac:chgData name="Rafael Kuffner dos Anjos" userId="3925196f-71a7-46bf-baee-ed570243f2ce" providerId="ADAL" clId="{49F5735F-8401-481F-BE73-9A4326190A5F}" dt="2021-09-29T16:04:36.334" v="190" actId="26606"/>
          <ac:spMkLst>
            <pc:docMk/>
            <pc:sldMk cId="2122100830" sldId="363"/>
            <ac:spMk id="13" creationId="{83C98ABE-055B-441F-B07E-44F97F083C39}"/>
          </ac:spMkLst>
        </pc:spChg>
        <pc:spChg chg="add del mod">
          <ac:chgData name="Rafael Kuffner dos Anjos" userId="3925196f-71a7-46bf-baee-ed570243f2ce" providerId="ADAL" clId="{49F5735F-8401-481F-BE73-9A4326190A5F}" dt="2021-09-29T16:05:28.722" v="211" actId="478"/>
          <ac:spMkLst>
            <pc:docMk/>
            <pc:sldMk cId="2122100830" sldId="363"/>
            <ac:spMk id="14" creationId="{FC19CB6E-49E4-4D90-92C5-1009BFC38D8A}"/>
          </ac:spMkLst>
        </pc:spChg>
        <pc:spChg chg="add del">
          <ac:chgData name="Rafael Kuffner dos Anjos" userId="3925196f-71a7-46bf-baee-ed570243f2ce" providerId="ADAL" clId="{49F5735F-8401-481F-BE73-9A4326190A5F}" dt="2021-09-29T16:04:36.334" v="190" actId="26606"/>
          <ac:spMkLst>
            <pc:docMk/>
            <pc:sldMk cId="2122100830" sldId="363"/>
            <ac:spMk id="15" creationId="{29FDB030-9B49-4CED-8CCD-4D99382388AC}"/>
          </ac:spMkLst>
        </pc:spChg>
        <pc:spChg chg="add del">
          <ac:chgData name="Rafael Kuffner dos Anjos" userId="3925196f-71a7-46bf-baee-ed570243f2ce" providerId="ADAL" clId="{49F5735F-8401-481F-BE73-9A4326190A5F}" dt="2021-09-29T16:04:36.334" v="190" actId="26606"/>
          <ac:spMkLst>
            <pc:docMk/>
            <pc:sldMk cId="2122100830" sldId="363"/>
            <ac:spMk id="17" creationId="{3783CA14-24A1-485C-8B30-D6A5D87987AD}"/>
          </ac:spMkLst>
        </pc:spChg>
        <pc:spChg chg="add del">
          <ac:chgData name="Rafael Kuffner dos Anjos" userId="3925196f-71a7-46bf-baee-ed570243f2ce" providerId="ADAL" clId="{49F5735F-8401-481F-BE73-9A4326190A5F}" dt="2021-09-29T16:04:36.334" v="190" actId="26606"/>
          <ac:spMkLst>
            <pc:docMk/>
            <pc:sldMk cId="2122100830" sldId="363"/>
            <ac:spMk id="19" creationId="{9A97C86A-04D6-40F7-AE84-31AB43E6A846}"/>
          </ac:spMkLst>
        </pc:spChg>
        <pc:spChg chg="add del">
          <ac:chgData name="Rafael Kuffner dos Anjos" userId="3925196f-71a7-46bf-baee-ed570243f2ce" providerId="ADAL" clId="{49F5735F-8401-481F-BE73-9A4326190A5F}" dt="2021-09-29T16:04:36.334" v="190" actId="26606"/>
          <ac:spMkLst>
            <pc:docMk/>
            <pc:sldMk cId="2122100830" sldId="363"/>
            <ac:spMk id="21" creationId="{FF9F2414-84E8-453E-B1F3-389FDE8192D9}"/>
          </ac:spMkLst>
        </pc:spChg>
        <pc:spChg chg="add del">
          <ac:chgData name="Rafael Kuffner dos Anjos" userId="3925196f-71a7-46bf-baee-ed570243f2ce" providerId="ADAL" clId="{49F5735F-8401-481F-BE73-9A4326190A5F}" dt="2021-09-29T16:04:36.334" v="190" actId="26606"/>
          <ac:spMkLst>
            <pc:docMk/>
            <pc:sldMk cId="2122100830" sldId="363"/>
            <ac:spMk id="23" creationId="{3ECA69A1-7536-43AC-85EF-C7106179F5ED}"/>
          </ac:spMkLst>
        </pc:spChg>
        <pc:spChg chg="add del">
          <ac:chgData name="Rafael Kuffner dos Anjos" userId="3925196f-71a7-46bf-baee-ed570243f2ce" providerId="ADAL" clId="{49F5735F-8401-481F-BE73-9A4326190A5F}" dt="2021-09-29T16:05:30.932" v="212" actId="26606"/>
          <ac:spMkLst>
            <pc:docMk/>
            <pc:sldMk cId="2122100830" sldId="363"/>
            <ac:spMk id="25" creationId="{32BC26D8-82FB-445E-AA49-62A77D7C1EE0}"/>
          </ac:spMkLst>
        </pc:spChg>
        <pc:spChg chg="add del">
          <ac:chgData name="Rafael Kuffner dos Anjos" userId="3925196f-71a7-46bf-baee-ed570243f2ce" providerId="ADAL" clId="{49F5735F-8401-481F-BE73-9A4326190A5F}" dt="2021-09-29T16:05:30.932" v="212" actId="26606"/>
          <ac:spMkLst>
            <pc:docMk/>
            <pc:sldMk cId="2122100830" sldId="363"/>
            <ac:spMk id="26" creationId="{CB44330D-EA18-4254-AA95-EB49948539B8}"/>
          </ac:spMkLst>
        </pc:spChg>
        <pc:picChg chg="mod modCrop">
          <ac:chgData name="Rafael Kuffner dos Anjos" userId="3925196f-71a7-46bf-baee-ed570243f2ce" providerId="ADAL" clId="{49F5735F-8401-481F-BE73-9A4326190A5F}" dt="2021-09-29T16:04:36.336" v="191" actId="26606"/>
          <ac:picMkLst>
            <pc:docMk/>
            <pc:sldMk cId="2122100830" sldId="363"/>
            <ac:picMk id="6" creationId="{0416E2F1-D6CC-B141-BD08-4B6CA3B551DA}"/>
          </ac:picMkLst>
        </pc:picChg>
        <pc:picChg chg="add del mod">
          <ac:chgData name="Rafael Kuffner dos Anjos" userId="3925196f-71a7-46bf-baee-ed570243f2ce" providerId="ADAL" clId="{49F5735F-8401-481F-BE73-9A4326190A5F}" dt="2021-09-29T16:05:26.225" v="210" actId="478"/>
          <ac:picMkLst>
            <pc:docMk/>
            <pc:sldMk cId="2122100830" sldId="363"/>
            <ac:picMk id="12" creationId="{D5EAB7CB-8ABA-4DDD-9C5F-D2CB322E1ED9}"/>
          </ac:picMkLst>
        </pc:picChg>
      </pc:sldChg>
      <pc:sldChg chg="addSp delSp modSp add mod setBg">
        <pc:chgData name="Rafael Kuffner dos Anjos" userId="3925196f-71a7-46bf-baee-ed570243f2ce" providerId="ADAL" clId="{49F5735F-8401-481F-BE73-9A4326190A5F}" dt="2021-09-29T16:07:30.197" v="224"/>
        <pc:sldMkLst>
          <pc:docMk/>
          <pc:sldMk cId="202324213" sldId="364"/>
        </pc:sldMkLst>
        <pc:spChg chg="mod">
          <ac:chgData name="Rafael Kuffner dos Anjos" userId="3925196f-71a7-46bf-baee-ed570243f2ce" providerId="ADAL" clId="{49F5735F-8401-481F-BE73-9A4326190A5F}" dt="2021-09-29T16:06:58.167" v="222" actId="26606"/>
          <ac:spMkLst>
            <pc:docMk/>
            <pc:sldMk cId="202324213" sldId="364"/>
            <ac:spMk id="2" creationId="{7D81BC8C-62FE-944A-AFA1-F984D78C79F5}"/>
          </ac:spMkLst>
        </pc:spChg>
        <pc:spChg chg="add del">
          <ac:chgData name="Rafael Kuffner dos Anjos" userId="3925196f-71a7-46bf-baee-ed570243f2ce" providerId="ADAL" clId="{49F5735F-8401-481F-BE73-9A4326190A5F}" dt="2021-09-29T16:06:58.167" v="222" actId="26606"/>
          <ac:spMkLst>
            <pc:docMk/>
            <pc:sldMk cId="202324213" sldId="364"/>
            <ac:spMk id="3" creationId="{170D2A34-398B-1841-946F-33B63EA5FAF3}"/>
          </ac:spMkLst>
        </pc:spChg>
        <pc:spChg chg="add del">
          <ac:chgData name="Rafael Kuffner dos Anjos" userId="3925196f-71a7-46bf-baee-ed570243f2ce" providerId="ADAL" clId="{49F5735F-8401-481F-BE73-9A4326190A5F}" dt="2021-09-29T16:06:58.099" v="221" actId="26606"/>
          <ac:spMkLst>
            <pc:docMk/>
            <pc:sldMk cId="202324213" sldId="364"/>
            <ac:spMk id="9" creationId="{BACC6370-2D7E-4714-9D71-7542949D7D5D}"/>
          </ac:spMkLst>
        </pc:spChg>
        <pc:spChg chg="add del">
          <ac:chgData name="Rafael Kuffner dos Anjos" userId="3925196f-71a7-46bf-baee-ed570243f2ce" providerId="ADAL" clId="{49F5735F-8401-481F-BE73-9A4326190A5F}" dt="2021-09-29T16:06:56.389" v="219" actId="26606"/>
          <ac:spMkLst>
            <pc:docMk/>
            <pc:sldMk cId="202324213" sldId="364"/>
            <ac:spMk id="10" creationId="{B50AB553-2A96-4A92-96F2-93548E096954}"/>
          </ac:spMkLst>
        </pc:spChg>
        <pc:spChg chg="add del">
          <ac:chgData name="Rafael Kuffner dos Anjos" userId="3925196f-71a7-46bf-baee-ed570243f2ce" providerId="ADAL" clId="{49F5735F-8401-481F-BE73-9A4326190A5F}" dt="2021-09-29T16:06:58.099" v="221" actId="26606"/>
          <ac:spMkLst>
            <pc:docMk/>
            <pc:sldMk cId="202324213" sldId="364"/>
            <ac:spMk id="11" creationId="{256B2C21-A230-48C0-8DF1-C46611373C44}"/>
          </ac:spMkLst>
        </pc:spChg>
        <pc:spChg chg="add del">
          <ac:chgData name="Rafael Kuffner dos Anjos" userId="3925196f-71a7-46bf-baee-ed570243f2ce" providerId="ADAL" clId="{49F5735F-8401-481F-BE73-9A4326190A5F}" dt="2021-09-29T16:06:58.099" v="221" actId="26606"/>
          <ac:spMkLst>
            <pc:docMk/>
            <pc:sldMk cId="202324213" sldId="364"/>
            <ac:spMk id="13" creationId="{3847E18C-932D-4C95-AABA-FEC7C9499AD7}"/>
          </ac:spMkLst>
        </pc:spChg>
        <pc:spChg chg="add del">
          <ac:chgData name="Rafael Kuffner dos Anjos" userId="3925196f-71a7-46bf-baee-ed570243f2ce" providerId="ADAL" clId="{49F5735F-8401-481F-BE73-9A4326190A5F}" dt="2021-09-29T16:06:58.099" v="221" actId="26606"/>
          <ac:spMkLst>
            <pc:docMk/>
            <pc:sldMk cId="202324213" sldId="364"/>
            <ac:spMk id="15" creationId="{3150CB11-0C61-439E-910F-5787759E72A0}"/>
          </ac:spMkLst>
        </pc:spChg>
        <pc:spChg chg="add del">
          <ac:chgData name="Rafael Kuffner dos Anjos" userId="3925196f-71a7-46bf-baee-ed570243f2ce" providerId="ADAL" clId="{49F5735F-8401-481F-BE73-9A4326190A5F}" dt="2021-09-29T16:06:58.099" v="221" actId="26606"/>
          <ac:spMkLst>
            <pc:docMk/>
            <pc:sldMk cId="202324213" sldId="364"/>
            <ac:spMk id="17" creationId="{43F8A58B-5155-44CE-A5FF-7647B47D0A7A}"/>
          </ac:spMkLst>
        </pc:spChg>
        <pc:spChg chg="add del">
          <ac:chgData name="Rafael Kuffner dos Anjos" userId="3925196f-71a7-46bf-baee-ed570243f2ce" providerId="ADAL" clId="{49F5735F-8401-481F-BE73-9A4326190A5F}" dt="2021-09-29T16:06:58.099" v="221" actId="26606"/>
          <ac:spMkLst>
            <pc:docMk/>
            <pc:sldMk cId="202324213" sldId="364"/>
            <ac:spMk id="19" creationId="{443F2ACA-E6D6-4028-82DD-F03C262D5DE6}"/>
          </ac:spMkLst>
        </pc:spChg>
        <pc:spChg chg="add mod">
          <ac:chgData name="Rafael Kuffner dos Anjos" userId="3925196f-71a7-46bf-baee-ed570243f2ce" providerId="ADAL" clId="{49F5735F-8401-481F-BE73-9A4326190A5F}" dt="2021-09-29T16:07:30.197" v="224"/>
          <ac:spMkLst>
            <pc:docMk/>
            <pc:sldMk cId="202324213" sldId="364"/>
            <ac:spMk id="20" creationId="{8A258E09-2ACE-4825-AD58-D1644A1F57D0}"/>
          </ac:spMkLst>
        </pc:spChg>
        <pc:spChg chg="add">
          <ac:chgData name="Rafael Kuffner dos Anjos" userId="3925196f-71a7-46bf-baee-ed570243f2ce" providerId="ADAL" clId="{49F5735F-8401-481F-BE73-9A4326190A5F}" dt="2021-09-29T16:06:58.167" v="222" actId="26606"/>
          <ac:spMkLst>
            <pc:docMk/>
            <pc:sldMk cId="202324213" sldId="364"/>
            <ac:spMk id="22" creationId="{B50AB553-2A96-4A92-96F2-93548E096954}"/>
          </ac:spMkLst>
        </pc:spChg>
        <pc:graphicFrameChg chg="add del">
          <ac:chgData name="Rafael Kuffner dos Anjos" userId="3925196f-71a7-46bf-baee-ed570243f2ce" providerId="ADAL" clId="{49F5735F-8401-481F-BE73-9A4326190A5F}" dt="2021-09-29T16:06:56.389" v="219" actId="26606"/>
          <ac:graphicFrameMkLst>
            <pc:docMk/>
            <pc:sldMk cId="202324213" sldId="364"/>
            <ac:graphicFrameMk id="5" creationId="{9593EDF2-7D70-4A6A-AE59-BDE9AF2DAA58}"/>
          </ac:graphicFrameMkLst>
        </pc:graphicFrameChg>
        <pc:graphicFrameChg chg="add del">
          <ac:chgData name="Rafael Kuffner dos Anjos" userId="3925196f-71a7-46bf-baee-ed570243f2ce" providerId="ADAL" clId="{49F5735F-8401-481F-BE73-9A4326190A5F}" dt="2021-09-29T16:06:58.099" v="221" actId="26606"/>
          <ac:graphicFrameMkLst>
            <pc:docMk/>
            <pc:sldMk cId="202324213" sldId="364"/>
            <ac:graphicFrameMk id="12" creationId="{F40D06E9-15D4-42BA-9419-3AAA2504855B}"/>
          </ac:graphicFrameMkLst>
        </pc:graphicFrameChg>
        <pc:graphicFrameChg chg="add mod">
          <ac:chgData name="Rafael Kuffner dos Anjos" userId="3925196f-71a7-46bf-baee-ed570243f2ce" providerId="ADAL" clId="{49F5735F-8401-481F-BE73-9A4326190A5F}" dt="2021-09-29T16:07:16.521" v="223" actId="12100"/>
          <ac:graphicFrameMkLst>
            <pc:docMk/>
            <pc:sldMk cId="202324213" sldId="364"/>
            <ac:graphicFrameMk id="23" creationId="{9593EDF2-7D70-4A6A-AE59-BDE9AF2DAA58}"/>
          </ac:graphicFrameMkLst>
        </pc:graphicFrameChg>
        <pc:picChg chg="add del">
          <ac:chgData name="Rafael Kuffner dos Anjos" userId="3925196f-71a7-46bf-baee-ed570243f2ce" providerId="ADAL" clId="{49F5735F-8401-481F-BE73-9A4326190A5F}" dt="2021-09-29T16:06:56.389" v="219" actId="26606"/>
          <ac:picMkLst>
            <pc:docMk/>
            <pc:sldMk cId="202324213" sldId="364"/>
            <ac:picMk id="6" creationId="{FDE364DD-33FB-414B-B95B-99E96C134074}"/>
          </ac:picMkLst>
        </pc:picChg>
        <pc:picChg chg="add mod">
          <ac:chgData name="Rafael Kuffner dos Anjos" userId="3925196f-71a7-46bf-baee-ed570243f2ce" providerId="ADAL" clId="{49F5735F-8401-481F-BE73-9A4326190A5F}" dt="2021-09-29T16:07:30.197" v="224"/>
          <ac:picMkLst>
            <pc:docMk/>
            <pc:sldMk cId="202324213" sldId="364"/>
            <ac:picMk id="18" creationId="{DE0A8D65-1943-4108-A181-729BD6C7E763}"/>
          </ac:picMkLst>
        </pc:picChg>
        <pc:picChg chg="add">
          <ac:chgData name="Rafael Kuffner dos Anjos" userId="3925196f-71a7-46bf-baee-ed570243f2ce" providerId="ADAL" clId="{49F5735F-8401-481F-BE73-9A4326190A5F}" dt="2021-09-29T16:06:58.167" v="222" actId="26606"/>
          <ac:picMkLst>
            <pc:docMk/>
            <pc:sldMk cId="202324213" sldId="364"/>
            <ac:picMk id="21" creationId="{FDE364DD-33FB-414B-B95B-99E96C134074}"/>
          </ac:picMkLst>
        </pc:picChg>
      </pc:sldChg>
      <pc:sldChg chg="addSp delSp modSp add mod setBg">
        <pc:chgData name="Rafael Kuffner dos Anjos" userId="3925196f-71a7-46bf-baee-ed570243f2ce" providerId="ADAL" clId="{49F5735F-8401-481F-BE73-9A4326190A5F}" dt="2021-09-29T16:09:41.349" v="229"/>
        <pc:sldMkLst>
          <pc:docMk/>
          <pc:sldMk cId="3902790677" sldId="365"/>
        </pc:sldMkLst>
        <pc:spChg chg="mod">
          <ac:chgData name="Rafael Kuffner dos Anjos" userId="3925196f-71a7-46bf-baee-ed570243f2ce" providerId="ADAL" clId="{49F5735F-8401-481F-BE73-9A4326190A5F}" dt="2021-09-29T16:09:28.652" v="228" actId="26606"/>
          <ac:spMkLst>
            <pc:docMk/>
            <pc:sldMk cId="3902790677" sldId="365"/>
            <ac:spMk id="2" creationId="{D7B4B90A-E753-094C-B63C-6E61BBEA9CBC}"/>
          </ac:spMkLst>
        </pc:spChg>
        <pc:spChg chg="mod">
          <ac:chgData name="Rafael Kuffner dos Anjos" userId="3925196f-71a7-46bf-baee-ed570243f2ce" providerId="ADAL" clId="{49F5735F-8401-481F-BE73-9A4326190A5F}" dt="2021-09-29T16:09:28.652" v="228" actId="26606"/>
          <ac:spMkLst>
            <pc:docMk/>
            <pc:sldMk cId="3902790677" sldId="365"/>
            <ac:spMk id="3" creationId="{0A02FEB1-D6D3-1544-B262-C6F6AAFF7F59}"/>
          </ac:spMkLst>
        </pc:spChg>
        <pc:spChg chg="add mod">
          <ac:chgData name="Rafael Kuffner dos Anjos" userId="3925196f-71a7-46bf-baee-ed570243f2ce" providerId="ADAL" clId="{49F5735F-8401-481F-BE73-9A4326190A5F}" dt="2021-09-29T16:09:41.349" v="229"/>
          <ac:spMkLst>
            <pc:docMk/>
            <pc:sldMk cId="3902790677" sldId="365"/>
            <ac:spMk id="7" creationId="{7AFB2B90-4C32-4F9B-A6A1-13286B9B33EB}"/>
          </ac:spMkLst>
        </pc:spChg>
        <pc:spChg chg="add del">
          <ac:chgData name="Rafael Kuffner dos Anjos" userId="3925196f-71a7-46bf-baee-ed570243f2ce" providerId="ADAL" clId="{49F5735F-8401-481F-BE73-9A4326190A5F}" dt="2021-09-29T16:09:28.649" v="227" actId="26606"/>
          <ac:spMkLst>
            <pc:docMk/>
            <pc:sldMk cId="3902790677" sldId="365"/>
            <ac:spMk id="71" creationId="{D1D34770-47A8-402C-AF23-2B653F2D88C1}"/>
          </ac:spMkLst>
        </pc:spChg>
        <pc:picChg chg="add mod">
          <ac:chgData name="Rafael Kuffner dos Anjos" userId="3925196f-71a7-46bf-baee-ed570243f2ce" providerId="ADAL" clId="{49F5735F-8401-481F-BE73-9A4326190A5F}" dt="2021-09-29T16:09:28.652" v="228" actId="26606"/>
          <ac:picMkLst>
            <pc:docMk/>
            <pc:sldMk cId="3902790677" sldId="365"/>
            <ac:picMk id="2050" creationId="{133384D6-8A2B-4F73-8EE4-72126102E714}"/>
          </ac:picMkLst>
        </pc:picChg>
        <pc:cxnChg chg="add">
          <ac:chgData name="Rafael Kuffner dos Anjos" userId="3925196f-71a7-46bf-baee-ed570243f2ce" providerId="ADAL" clId="{49F5735F-8401-481F-BE73-9A4326190A5F}" dt="2021-09-29T16:09:28.652" v="228" actId="26606"/>
          <ac:cxnSpMkLst>
            <pc:docMk/>
            <pc:sldMk cId="3902790677" sldId="365"/>
            <ac:cxnSpMk id="2052" creationId="{A7F400EE-A8A5-48AF-B4D6-291B52C6F0B0}"/>
          </ac:cxnSpMkLst>
        </pc:cxnChg>
      </pc:sldChg>
      <pc:sldChg chg="addSp delSp modSp add mod setBg">
        <pc:chgData name="Rafael Kuffner dos Anjos" userId="3925196f-71a7-46bf-baee-ed570243f2ce" providerId="ADAL" clId="{49F5735F-8401-481F-BE73-9A4326190A5F}" dt="2021-09-29T16:16:32.916" v="358"/>
        <pc:sldMkLst>
          <pc:docMk/>
          <pc:sldMk cId="3993510926" sldId="366"/>
        </pc:sldMkLst>
        <pc:spChg chg="mod">
          <ac:chgData name="Rafael Kuffner dos Anjos" userId="3925196f-71a7-46bf-baee-ed570243f2ce" providerId="ADAL" clId="{49F5735F-8401-481F-BE73-9A4326190A5F}" dt="2021-09-29T16:12:42.337" v="357" actId="26606"/>
          <ac:spMkLst>
            <pc:docMk/>
            <pc:sldMk cId="3993510926" sldId="366"/>
            <ac:spMk id="2" creationId="{184B179C-CDDC-F748-8A41-6621EB21612A}"/>
          </ac:spMkLst>
        </pc:spChg>
        <pc:spChg chg="add del mod">
          <ac:chgData name="Rafael Kuffner dos Anjos" userId="3925196f-71a7-46bf-baee-ed570243f2ce" providerId="ADAL" clId="{49F5735F-8401-481F-BE73-9A4326190A5F}" dt="2021-09-29T16:12:42.337" v="357" actId="26606"/>
          <ac:spMkLst>
            <pc:docMk/>
            <pc:sldMk cId="3993510926" sldId="366"/>
            <ac:spMk id="3" creationId="{C8EF08A6-E492-5C4A-8EF4-5BAA575A61BF}"/>
          </ac:spMkLst>
        </pc:spChg>
        <pc:spChg chg="add del">
          <ac:chgData name="Rafael Kuffner dos Anjos" userId="3925196f-71a7-46bf-baee-ed570243f2ce" providerId="ADAL" clId="{49F5735F-8401-481F-BE73-9A4326190A5F}" dt="2021-09-29T16:11:45.667" v="329" actId="26606"/>
          <ac:spMkLst>
            <pc:docMk/>
            <pc:sldMk cId="3993510926" sldId="366"/>
            <ac:spMk id="8" creationId="{5D7F64A8-D625-4F61-A290-B499BB62ACFF}"/>
          </ac:spMkLst>
        </pc:spChg>
        <pc:spChg chg="add del">
          <ac:chgData name="Rafael Kuffner dos Anjos" userId="3925196f-71a7-46bf-baee-ed570243f2ce" providerId="ADAL" clId="{49F5735F-8401-481F-BE73-9A4326190A5F}" dt="2021-09-29T16:10:53.047" v="272" actId="26606"/>
          <ac:spMkLst>
            <pc:docMk/>
            <pc:sldMk cId="3993510926" sldId="366"/>
            <ac:spMk id="9" creationId="{04812C46-200A-4DEB-A05E-3ED6C68C2387}"/>
          </ac:spMkLst>
        </pc:spChg>
        <pc:spChg chg="add del">
          <ac:chgData name="Rafael Kuffner dos Anjos" userId="3925196f-71a7-46bf-baee-ed570243f2ce" providerId="ADAL" clId="{49F5735F-8401-481F-BE73-9A4326190A5F}" dt="2021-09-29T16:10:53.047" v="272" actId="26606"/>
          <ac:spMkLst>
            <pc:docMk/>
            <pc:sldMk cId="3993510926" sldId="366"/>
            <ac:spMk id="11" creationId="{D1EA859B-E555-4109-94F3-6700E046E008}"/>
          </ac:spMkLst>
        </pc:spChg>
        <pc:spChg chg="add del">
          <ac:chgData name="Rafael Kuffner dos Anjos" userId="3925196f-71a7-46bf-baee-ed570243f2ce" providerId="ADAL" clId="{49F5735F-8401-481F-BE73-9A4326190A5F}" dt="2021-09-29T16:10:53.047" v="272" actId="26606"/>
          <ac:spMkLst>
            <pc:docMk/>
            <pc:sldMk cId="3993510926" sldId="366"/>
            <ac:spMk id="13" creationId="{C8EF08A6-E492-5C4A-8EF4-5BAA575A61BF}"/>
          </ac:spMkLst>
        </pc:spChg>
        <pc:spChg chg="add del">
          <ac:chgData name="Rafael Kuffner dos Anjos" userId="3925196f-71a7-46bf-baee-ed570243f2ce" providerId="ADAL" clId="{49F5735F-8401-481F-BE73-9A4326190A5F}" dt="2021-09-29T16:11:00.470" v="275" actId="26606"/>
          <ac:spMkLst>
            <pc:docMk/>
            <pc:sldMk cId="3993510926" sldId="366"/>
            <ac:spMk id="15" creationId="{35DB3719-6FDC-4E5D-891D-FF40B7300F64}"/>
          </ac:spMkLst>
        </pc:spChg>
        <pc:spChg chg="add del">
          <ac:chgData name="Rafael Kuffner dos Anjos" userId="3925196f-71a7-46bf-baee-ed570243f2ce" providerId="ADAL" clId="{49F5735F-8401-481F-BE73-9A4326190A5F}" dt="2021-09-29T16:11:00.470" v="275" actId="26606"/>
          <ac:spMkLst>
            <pc:docMk/>
            <pc:sldMk cId="3993510926" sldId="366"/>
            <ac:spMk id="16" creationId="{E0CBAC23-2E3F-4A90-BA59-F8299F6A5439}"/>
          </ac:spMkLst>
        </pc:spChg>
        <pc:spChg chg="add del">
          <ac:chgData name="Rafael Kuffner dos Anjos" userId="3925196f-71a7-46bf-baee-ed570243f2ce" providerId="ADAL" clId="{49F5735F-8401-481F-BE73-9A4326190A5F}" dt="2021-09-29T16:11:46.911" v="331" actId="26606"/>
          <ac:spMkLst>
            <pc:docMk/>
            <pc:sldMk cId="3993510926" sldId="366"/>
            <ac:spMk id="18" creationId="{2659FDB4-FCBE-4A89-B46D-43D4FA54464D}"/>
          </ac:spMkLst>
        </pc:spChg>
        <pc:spChg chg="add">
          <ac:chgData name="Rafael Kuffner dos Anjos" userId="3925196f-71a7-46bf-baee-ed570243f2ce" providerId="ADAL" clId="{49F5735F-8401-481F-BE73-9A4326190A5F}" dt="2021-09-29T16:12:42.337" v="357" actId="26606"/>
          <ac:spMkLst>
            <pc:docMk/>
            <pc:sldMk cId="3993510926" sldId="366"/>
            <ac:spMk id="21" creationId="{6D19922F-AD68-4E94-85E8-0AA44A1B1AFC}"/>
          </ac:spMkLst>
        </pc:spChg>
        <pc:spChg chg="add del">
          <ac:chgData name="Rafael Kuffner dos Anjos" userId="3925196f-71a7-46bf-baee-ed570243f2ce" providerId="ADAL" clId="{49F5735F-8401-481F-BE73-9A4326190A5F}" dt="2021-09-29T16:11:47.292" v="333" actId="26606"/>
          <ac:spMkLst>
            <pc:docMk/>
            <pc:sldMk cId="3993510926" sldId="366"/>
            <ac:spMk id="22" creationId="{C5278130-DFE0-457B-8698-88DF69019DDE}"/>
          </ac:spMkLst>
        </pc:spChg>
        <pc:spChg chg="add del">
          <ac:chgData name="Rafael Kuffner dos Anjos" userId="3925196f-71a7-46bf-baee-ed570243f2ce" providerId="ADAL" clId="{49F5735F-8401-481F-BE73-9A4326190A5F}" dt="2021-09-29T16:11:47.292" v="333" actId="26606"/>
          <ac:spMkLst>
            <pc:docMk/>
            <pc:sldMk cId="3993510926" sldId="366"/>
            <ac:spMk id="23" creationId="{2F99531B-1681-4D6E-BECB-18325B33A618}"/>
          </ac:spMkLst>
        </pc:spChg>
        <pc:spChg chg="add del">
          <ac:chgData name="Rafael Kuffner dos Anjos" userId="3925196f-71a7-46bf-baee-ed570243f2ce" providerId="ADAL" clId="{49F5735F-8401-481F-BE73-9A4326190A5F}" dt="2021-09-29T16:11:47.292" v="333" actId="26606"/>
          <ac:spMkLst>
            <pc:docMk/>
            <pc:sldMk cId="3993510926" sldId="366"/>
            <ac:spMk id="24" creationId="{20344094-430A-400B-804B-910E696A1A90}"/>
          </ac:spMkLst>
        </pc:spChg>
        <pc:spChg chg="add del">
          <ac:chgData name="Rafael Kuffner dos Anjos" userId="3925196f-71a7-46bf-baee-ed570243f2ce" providerId="ADAL" clId="{49F5735F-8401-481F-BE73-9A4326190A5F}" dt="2021-09-29T16:11:47.292" v="333" actId="26606"/>
          <ac:spMkLst>
            <pc:docMk/>
            <pc:sldMk cId="3993510926" sldId="366"/>
            <ac:spMk id="25" creationId="{453C67DF-7782-4E57-AB9B-F1B4811AD8FE}"/>
          </ac:spMkLst>
        </pc:spChg>
        <pc:graphicFrameChg chg="add del">
          <ac:chgData name="Rafael Kuffner dos Anjos" userId="3925196f-71a7-46bf-baee-ed570243f2ce" providerId="ADAL" clId="{49F5735F-8401-481F-BE73-9A4326190A5F}" dt="2021-09-29T16:10:51.628" v="270" actId="26606"/>
          <ac:graphicFrameMkLst>
            <pc:docMk/>
            <pc:sldMk cId="3993510926" sldId="366"/>
            <ac:graphicFrameMk id="5" creationId="{A1003CCD-0A1C-46FB-BC80-7DB52890DC40}"/>
          </ac:graphicFrameMkLst>
        </pc:graphicFrameChg>
        <pc:graphicFrameChg chg="add del mod">
          <ac:chgData name="Rafael Kuffner dos Anjos" userId="3925196f-71a7-46bf-baee-ed570243f2ce" providerId="ADAL" clId="{49F5735F-8401-481F-BE73-9A4326190A5F}" dt="2021-09-29T16:11:00.470" v="275" actId="26606"/>
          <ac:graphicFrameMkLst>
            <pc:docMk/>
            <pc:sldMk cId="3993510926" sldId="366"/>
            <ac:graphicFrameMk id="17" creationId="{DAE5FEC4-69DA-4B9F-9172-A3A5DC449BF5}"/>
          </ac:graphicFrameMkLst>
        </pc:graphicFrameChg>
        <pc:graphicFrameChg chg="add del">
          <ac:chgData name="Rafael Kuffner dos Anjos" userId="3925196f-71a7-46bf-baee-ed570243f2ce" providerId="ADAL" clId="{49F5735F-8401-481F-BE73-9A4326190A5F}" dt="2021-09-29T16:11:46.911" v="331" actId="26606"/>
          <ac:graphicFrameMkLst>
            <pc:docMk/>
            <pc:sldMk cId="3993510926" sldId="366"/>
            <ac:graphicFrameMk id="20" creationId="{B53BAD3A-2142-4C40-B93A-239965DA0BB0}"/>
          </ac:graphicFrameMkLst>
        </pc:graphicFrameChg>
        <pc:graphicFrameChg chg="add del">
          <ac:chgData name="Rafael Kuffner dos Anjos" userId="3925196f-71a7-46bf-baee-ed570243f2ce" providerId="ADAL" clId="{49F5735F-8401-481F-BE73-9A4326190A5F}" dt="2021-09-29T16:11:47.292" v="333" actId="26606"/>
          <ac:graphicFrameMkLst>
            <pc:docMk/>
            <pc:sldMk cId="3993510926" sldId="366"/>
            <ac:graphicFrameMk id="28" creationId="{97CD77BF-6469-41B3-90C3-CEE4F4510400}"/>
          </ac:graphicFrameMkLst>
        </pc:graphicFrameChg>
        <pc:graphicFrameChg chg="add mod">
          <ac:chgData name="Rafael Kuffner dos Anjos" userId="3925196f-71a7-46bf-baee-ed570243f2ce" providerId="ADAL" clId="{49F5735F-8401-481F-BE73-9A4326190A5F}" dt="2021-09-29T16:16:32.916" v="358"/>
          <ac:graphicFrameMkLst>
            <pc:docMk/>
            <pc:sldMk cId="3993510926" sldId="366"/>
            <ac:graphicFrameMk id="29" creationId="{2AB92EE5-0136-4366-B020-75D133A5738C}"/>
          </ac:graphicFrameMkLst>
        </pc:graphicFrameChg>
        <pc:graphicFrameChg chg="add del">
          <ac:chgData name="Rafael Kuffner dos Anjos" userId="3925196f-71a7-46bf-baee-ed570243f2ce" providerId="ADAL" clId="{49F5735F-8401-481F-BE73-9A4326190A5F}" dt="2021-09-29T16:11:48.104" v="335" actId="26606"/>
          <ac:graphicFrameMkLst>
            <pc:docMk/>
            <pc:sldMk cId="3993510926" sldId="366"/>
            <ac:graphicFrameMk id="32" creationId="{9BD7F81F-E3E5-4C51-9646-FC2DFBB918BB}"/>
          </ac:graphicFrameMkLst>
        </pc:graphicFrameChg>
        <pc:graphicFrameChg chg="add del">
          <ac:chgData name="Rafael Kuffner dos Anjos" userId="3925196f-71a7-46bf-baee-ed570243f2ce" providerId="ADAL" clId="{49F5735F-8401-481F-BE73-9A4326190A5F}" dt="2021-09-29T16:11:48.763" v="337" actId="26606"/>
          <ac:graphicFrameMkLst>
            <pc:docMk/>
            <pc:sldMk cId="3993510926" sldId="366"/>
            <ac:graphicFrameMk id="34" creationId="{DFBBCB3A-181E-4985-A52C-D9DEB1EAC55A}"/>
          </ac:graphicFrameMkLst>
        </pc:graphicFrameChg>
        <pc:graphicFrameChg chg="add del">
          <ac:chgData name="Rafael Kuffner dos Anjos" userId="3925196f-71a7-46bf-baee-ed570243f2ce" providerId="ADAL" clId="{49F5735F-8401-481F-BE73-9A4326190A5F}" dt="2021-09-29T16:12:17.394" v="339" actId="26606"/>
          <ac:graphicFrameMkLst>
            <pc:docMk/>
            <pc:sldMk cId="3993510926" sldId="366"/>
            <ac:graphicFrameMk id="36" creationId="{B63240A4-6C05-40BD-A5CC-727F73E9E382}"/>
          </ac:graphicFrameMkLst>
        </pc:graphicFrameChg>
        <pc:picChg chg="add del">
          <ac:chgData name="Rafael Kuffner dos Anjos" userId="3925196f-71a7-46bf-baee-ed570243f2ce" providerId="ADAL" clId="{49F5735F-8401-481F-BE73-9A4326190A5F}" dt="2021-09-29T16:10:51.628" v="270" actId="26606"/>
          <ac:picMkLst>
            <pc:docMk/>
            <pc:sldMk cId="3993510926" sldId="366"/>
            <ac:picMk id="6" creationId="{FDACD323-C464-45C3-89C5-F7A60AA2D63F}"/>
          </ac:picMkLst>
        </pc:picChg>
        <pc:picChg chg="add del">
          <ac:chgData name="Rafael Kuffner dos Anjos" userId="3925196f-71a7-46bf-baee-ed570243f2ce" providerId="ADAL" clId="{49F5735F-8401-481F-BE73-9A4326190A5F}" dt="2021-09-29T16:11:45.667" v="329" actId="26606"/>
          <ac:picMkLst>
            <pc:docMk/>
            <pc:sldMk cId="3993510926" sldId="366"/>
            <ac:picMk id="7" creationId="{C2380E9E-DDBB-4824-A7BA-636F7AAC8A10}"/>
          </ac:picMkLst>
        </pc:picChg>
        <pc:picChg chg="add del">
          <ac:chgData name="Rafael Kuffner dos Anjos" userId="3925196f-71a7-46bf-baee-ed570243f2ce" providerId="ADAL" clId="{49F5735F-8401-481F-BE73-9A4326190A5F}" dt="2021-09-29T16:10:53.047" v="272" actId="26606"/>
          <ac:picMkLst>
            <pc:docMk/>
            <pc:sldMk cId="3993510926" sldId="366"/>
            <ac:picMk id="12" creationId="{BE0DCFDF-074F-4DF1-9BAC-05C15B673903}"/>
          </ac:picMkLst>
        </pc:picChg>
        <pc:picChg chg="add del">
          <ac:chgData name="Rafael Kuffner dos Anjos" userId="3925196f-71a7-46bf-baee-ed570243f2ce" providerId="ADAL" clId="{49F5735F-8401-481F-BE73-9A4326190A5F}" dt="2021-09-29T16:11:45.667" v="329" actId="26606"/>
          <ac:picMkLst>
            <pc:docMk/>
            <pc:sldMk cId="3993510926" sldId="366"/>
            <ac:picMk id="14" creationId="{EA1168D0-50A9-4D19-AE14-E80E04A69902}"/>
          </ac:picMkLst>
        </pc:picChg>
        <pc:picChg chg="add del">
          <ac:chgData name="Rafael Kuffner dos Anjos" userId="3925196f-71a7-46bf-baee-ed570243f2ce" providerId="ADAL" clId="{49F5735F-8401-481F-BE73-9A4326190A5F}" dt="2021-09-29T16:11:48.104" v="335" actId="26606"/>
          <ac:picMkLst>
            <pc:docMk/>
            <pc:sldMk cId="3993510926" sldId="366"/>
            <ac:picMk id="30" creationId="{A119AB41-3417-4593-AB04-9F44CAB310AE}"/>
          </ac:picMkLst>
        </pc:picChg>
        <pc:cxnChg chg="add del">
          <ac:chgData name="Rafael Kuffner dos Anjos" userId="3925196f-71a7-46bf-baee-ed570243f2ce" providerId="ADAL" clId="{49F5735F-8401-481F-BE73-9A4326190A5F}" dt="2021-09-29T16:10:51.628" v="270" actId="26606"/>
          <ac:cxnSpMkLst>
            <pc:docMk/>
            <pc:sldMk cId="3993510926" sldId="366"/>
            <ac:cxnSpMk id="10" creationId="{A7F400EE-A8A5-48AF-B4D6-291B52C6F0B0}"/>
          </ac:cxnSpMkLst>
        </pc:cxnChg>
        <pc:cxnChg chg="add del">
          <ac:chgData name="Rafael Kuffner dos Anjos" userId="3925196f-71a7-46bf-baee-ed570243f2ce" providerId="ADAL" clId="{49F5735F-8401-481F-BE73-9A4326190A5F}" dt="2021-09-29T16:11:46.911" v="331" actId="26606"/>
          <ac:cxnSpMkLst>
            <pc:docMk/>
            <pc:sldMk cId="3993510926" sldId="366"/>
            <ac:cxnSpMk id="19" creationId="{C8F51B3F-8331-4E4A-AE96-D47B1006EEAD}"/>
          </ac:cxnSpMkLst>
        </pc:cxnChg>
        <pc:cxnChg chg="add del">
          <ac:chgData name="Rafael Kuffner dos Anjos" userId="3925196f-71a7-46bf-baee-ed570243f2ce" providerId="ADAL" clId="{49F5735F-8401-481F-BE73-9A4326190A5F}" dt="2021-09-29T16:11:47.292" v="333" actId="26606"/>
          <ac:cxnSpMkLst>
            <pc:docMk/>
            <pc:sldMk cId="3993510926" sldId="366"/>
            <ac:cxnSpMk id="26" creationId="{B03A5AE3-BD30-455C-842B-7626C8BEF097}"/>
          </ac:cxnSpMkLst>
        </pc:cxnChg>
        <pc:cxnChg chg="add del">
          <ac:chgData name="Rafael Kuffner dos Anjos" userId="3925196f-71a7-46bf-baee-ed570243f2ce" providerId="ADAL" clId="{49F5735F-8401-481F-BE73-9A4326190A5F}" dt="2021-09-29T16:11:47.292" v="333" actId="26606"/>
          <ac:cxnSpMkLst>
            <pc:docMk/>
            <pc:sldMk cId="3993510926" sldId="366"/>
            <ac:cxnSpMk id="27" creationId="{2DBECAA5-1F2D-470D-875C-8F2C2CA3E54B}"/>
          </ac:cxnSpMkLst>
        </pc:cxnChg>
        <pc:cxnChg chg="add del">
          <ac:chgData name="Rafael Kuffner dos Anjos" userId="3925196f-71a7-46bf-baee-ed570243f2ce" providerId="ADAL" clId="{49F5735F-8401-481F-BE73-9A4326190A5F}" dt="2021-09-29T16:11:48.104" v="335" actId="26606"/>
          <ac:cxnSpMkLst>
            <pc:docMk/>
            <pc:sldMk cId="3993510926" sldId="366"/>
            <ac:cxnSpMk id="31" creationId="{A7F400EE-A8A5-48AF-B4D6-291B52C6F0B0}"/>
          </ac:cxnSpMkLst>
        </pc:cxnChg>
      </pc:sldChg>
      <pc:sldChg chg="addSp delSp modSp add mod setBg">
        <pc:chgData name="Rafael Kuffner dos Anjos" userId="3925196f-71a7-46bf-baee-ed570243f2ce" providerId="ADAL" clId="{49F5735F-8401-481F-BE73-9A4326190A5F}" dt="2021-09-29T16:17:13.153" v="374" actId="26606"/>
        <pc:sldMkLst>
          <pc:docMk/>
          <pc:sldMk cId="2068358480" sldId="367"/>
        </pc:sldMkLst>
        <pc:spChg chg="mod">
          <ac:chgData name="Rafael Kuffner dos Anjos" userId="3925196f-71a7-46bf-baee-ed570243f2ce" providerId="ADAL" clId="{49F5735F-8401-481F-BE73-9A4326190A5F}" dt="2021-09-29T16:16:59.427" v="362" actId="26606"/>
          <ac:spMkLst>
            <pc:docMk/>
            <pc:sldMk cId="2068358480" sldId="367"/>
            <ac:spMk id="2" creationId="{B8722F65-E480-9B46-AD2B-A743D4BF0607}"/>
          </ac:spMkLst>
        </pc:spChg>
        <pc:spChg chg="mod">
          <ac:chgData name="Rafael Kuffner dos Anjos" userId="3925196f-71a7-46bf-baee-ed570243f2ce" providerId="ADAL" clId="{49F5735F-8401-481F-BE73-9A4326190A5F}" dt="2021-09-29T16:17:13.153" v="374" actId="26606"/>
          <ac:spMkLst>
            <pc:docMk/>
            <pc:sldMk cId="2068358480" sldId="367"/>
            <ac:spMk id="3" creationId="{379F1B4D-DDBC-0245-99CA-B6CF75DE00EA}"/>
          </ac:spMkLst>
        </pc:spChg>
        <pc:spChg chg="add del">
          <ac:chgData name="Rafael Kuffner dos Anjos" userId="3925196f-71a7-46bf-baee-ed570243f2ce" providerId="ADAL" clId="{49F5735F-8401-481F-BE73-9A4326190A5F}" dt="2021-09-29T16:17:13.153" v="374" actId="26606"/>
          <ac:spMkLst>
            <pc:docMk/>
            <pc:sldMk cId="2068358480" sldId="367"/>
            <ac:spMk id="10" creationId="{73DE2CFE-42F2-48F0-8706-5264E012B10C}"/>
          </ac:spMkLst>
        </pc:spChg>
        <pc:spChg chg="add">
          <ac:chgData name="Rafael Kuffner dos Anjos" userId="3925196f-71a7-46bf-baee-ed570243f2ce" providerId="ADAL" clId="{49F5735F-8401-481F-BE73-9A4326190A5F}" dt="2021-09-29T16:17:13.153" v="374" actId="26606"/>
          <ac:spMkLst>
            <pc:docMk/>
            <pc:sldMk cId="2068358480" sldId="367"/>
            <ac:spMk id="15" creationId="{73DE2CFE-42F2-48F0-8706-5264E012B10C}"/>
          </ac:spMkLst>
        </pc:spChg>
        <pc:picChg chg="mod">
          <ac:chgData name="Rafael Kuffner dos Anjos" userId="3925196f-71a7-46bf-baee-ed570243f2ce" providerId="ADAL" clId="{49F5735F-8401-481F-BE73-9A4326190A5F}" dt="2021-09-29T16:16:59.427" v="362" actId="26606"/>
          <ac:picMkLst>
            <pc:docMk/>
            <pc:sldMk cId="2068358480" sldId="367"/>
            <ac:picMk id="5" creationId="{BF4CD143-B94A-1A42-A28D-A669F5D09E85}"/>
          </ac:picMkLst>
        </pc:picChg>
      </pc:sldChg>
      <pc:sldChg chg="addSp modSp add mod setBg setClrOvrMap">
        <pc:chgData name="Rafael Kuffner dos Anjos" userId="3925196f-71a7-46bf-baee-ed570243f2ce" providerId="ADAL" clId="{49F5735F-8401-481F-BE73-9A4326190A5F}" dt="2021-10-01T09:15:50.542" v="646"/>
        <pc:sldMkLst>
          <pc:docMk/>
          <pc:sldMk cId="3336099899" sldId="368"/>
        </pc:sldMkLst>
        <pc:spChg chg="mod">
          <ac:chgData name="Rafael Kuffner dos Anjos" userId="3925196f-71a7-46bf-baee-ed570243f2ce" providerId="ADAL" clId="{49F5735F-8401-481F-BE73-9A4326190A5F}" dt="2021-10-01T09:15:42.853" v="645" actId="26606"/>
          <ac:spMkLst>
            <pc:docMk/>
            <pc:sldMk cId="3336099899" sldId="368"/>
            <ac:spMk id="2" creationId="{BC4ACB70-BB5D-C64E-A2A8-7E00D0C161B5}"/>
          </ac:spMkLst>
        </pc:spChg>
        <pc:spChg chg="mod">
          <ac:chgData name="Rafael Kuffner dos Anjos" userId="3925196f-71a7-46bf-baee-ed570243f2ce" providerId="ADAL" clId="{49F5735F-8401-481F-BE73-9A4326190A5F}" dt="2021-10-01T09:15:42.853" v="645" actId="26606"/>
          <ac:spMkLst>
            <pc:docMk/>
            <pc:sldMk cId="3336099899" sldId="368"/>
            <ac:spMk id="3" creationId="{B56E8B18-D2A9-384B-9FF2-C7CA03C6F2CD}"/>
          </ac:spMkLst>
        </pc:spChg>
        <pc:spChg chg="add">
          <ac:chgData name="Rafael Kuffner dos Anjos" userId="3925196f-71a7-46bf-baee-ed570243f2ce" providerId="ADAL" clId="{49F5735F-8401-481F-BE73-9A4326190A5F}" dt="2021-10-01T09:15:42.853" v="645" actId="26606"/>
          <ac:spMkLst>
            <pc:docMk/>
            <pc:sldMk cId="3336099899" sldId="368"/>
            <ac:spMk id="31" creationId="{64F9BF67-14D7-4F9D-A8E4-4BB8DE3512EE}"/>
          </ac:spMkLst>
        </pc:spChg>
        <pc:grpChg chg="add">
          <ac:chgData name="Rafael Kuffner dos Anjos" userId="3925196f-71a7-46bf-baee-ed570243f2ce" providerId="ADAL" clId="{49F5735F-8401-481F-BE73-9A4326190A5F}" dt="2021-10-01T09:15:42.853" v="645" actId="26606"/>
          <ac:grpSpMkLst>
            <pc:docMk/>
            <pc:sldMk cId="3336099899" sldId="368"/>
            <ac:grpSpMk id="8" creationId="{DDAE397D-2F47-480F-95CA-D5EDB24333CB}"/>
          </ac:grpSpMkLst>
        </pc:grpChg>
        <pc:picChg chg="add mod">
          <ac:chgData name="Rafael Kuffner dos Anjos" userId="3925196f-71a7-46bf-baee-ed570243f2ce" providerId="ADAL" clId="{49F5735F-8401-481F-BE73-9A4326190A5F}" dt="2021-10-01T09:15:50.542" v="646"/>
          <ac:picMkLst>
            <pc:docMk/>
            <pc:sldMk cId="3336099899" sldId="368"/>
            <ac:picMk id="30" creationId="{E8B3B1F8-A713-466E-B91C-801DB6976E45}"/>
          </ac:picMkLst>
        </pc:picChg>
      </pc:sldChg>
      <pc:sldChg chg="addSp modSp add mod modAnim">
        <pc:chgData name="Rafael Kuffner dos Anjos" userId="3925196f-71a7-46bf-baee-ed570243f2ce" providerId="ADAL" clId="{49F5735F-8401-481F-BE73-9A4326190A5F}" dt="2021-10-01T09:21:32.668" v="700" actId="1076"/>
        <pc:sldMkLst>
          <pc:docMk/>
          <pc:sldMk cId="2077088131" sldId="369"/>
        </pc:sldMkLst>
        <pc:spChg chg="mod">
          <ac:chgData name="Rafael Kuffner dos Anjos" userId="3925196f-71a7-46bf-baee-ed570243f2ce" providerId="ADAL" clId="{49F5735F-8401-481F-BE73-9A4326190A5F}" dt="2021-10-01T09:21:21.167" v="697" actId="1076"/>
          <ac:spMkLst>
            <pc:docMk/>
            <pc:sldMk cId="2077088131" sldId="369"/>
            <ac:spMk id="2" creationId="{D7C80DCD-E98A-1B40-973D-F90FB3B36DF7}"/>
          </ac:spMkLst>
        </pc:spChg>
        <pc:spChg chg="mod">
          <ac:chgData name="Rafael Kuffner dos Anjos" userId="3925196f-71a7-46bf-baee-ed570243f2ce" providerId="ADAL" clId="{49F5735F-8401-481F-BE73-9A4326190A5F}" dt="2021-10-01T09:21:17.129" v="695" actId="14100"/>
          <ac:spMkLst>
            <pc:docMk/>
            <pc:sldMk cId="2077088131" sldId="369"/>
            <ac:spMk id="3" creationId="{A637A2AC-E36D-344D-A5BF-CF28D6407141}"/>
          </ac:spMkLst>
        </pc:spChg>
        <pc:picChg chg="add mod">
          <ac:chgData name="Rafael Kuffner dos Anjos" userId="3925196f-71a7-46bf-baee-ed570243f2ce" providerId="ADAL" clId="{49F5735F-8401-481F-BE73-9A4326190A5F}" dt="2021-10-01T09:21:32.668" v="700" actId="1076"/>
          <ac:picMkLst>
            <pc:docMk/>
            <pc:sldMk cId="2077088131" sldId="369"/>
            <ac:picMk id="23554" creationId="{DA6A909F-8B4F-40D2-8D8B-4D5180D5F2F0}"/>
          </ac:picMkLst>
        </pc:picChg>
        <pc:picChg chg="add mod">
          <ac:chgData name="Rafael Kuffner dos Anjos" userId="3925196f-71a7-46bf-baee-ed570243f2ce" providerId="ADAL" clId="{49F5735F-8401-481F-BE73-9A4326190A5F}" dt="2021-10-01T09:21:32.668" v="700" actId="1076"/>
          <ac:picMkLst>
            <pc:docMk/>
            <pc:sldMk cId="2077088131" sldId="369"/>
            <ac:picMk id="23556" creationId="{A1E39199-1D13-4762-81E8-3A7BDFF74009}"/>
          </ac:picMkLst>
        </pc:picChg>
        <pc:picChg chg="add mod">
          <ac:chgData name="Rafael Kuffner dos Anjos" userId="3925196f-71a7-46bf-baee-ed570243f2ce" providerId="ADAL" clId="{49F5735F-8401-481F-BE73-9A4326190A5F}" dt="2021-10-01T09:21:32.668" v="700" actId="1076"/>
          <ac:picMkLst>
            <pc:docMk/>
            <pc:sldMk cId="2077088131" sldId="369"/>
            <ac:picMk id="23558" creationId="{65626951-A04A-4DD5-B2D5-A7AF374271F2}"/>
          </ac:picMkLst>
        </pc:picChg>
        <pc:picChg chg="add mod">
          <ac:chgData name="Rafael Kuffner dos Anjos" userId="3925196f-71a7-46bf-baee-ed570243f2ce" providerId="ADAL" clId="{49F5735F-8401-481F-BE73-9A4326190A5F}" dt="2021-10-01T09:21:32.668" v="700" actId="1076"/>
          <ac:picMkLst>
            <pc:docMk/>
            <pc:sldMk cId="2077088131" sldId="369"/>
            <ac:picMk id="23560" creationId="{1A0EAE31-0E15-45C3-AAD4-038077A1F124}"/>
          </ac:picMkLst>
        </pc:picChg>
      </pc:sldChg>
      <pc:sldChg chg="addSp delSp add del setBg delDesignElem">
        <pc:chgData name="Rafael Kuffner dos Anjos" userId="3925196f-71a7-46bf-baee-ed570243f2ce" providerId="ADAL" clId="{49F5735F-8401-481F-BE73-9A4326190A5F}" dt="2021-09-29T16:02:46.330" v="138"/>
        <pc:sldMkLst>
          <pc:docMk/>
          <pc:sldMk cId="3439504692" sldId="370"/>
        </pc:sldMkLst>
        <pc:spChg chg="add del">
          <ac:chgData name="Rafael Kuffner dos Anjos" userId="3925196f-71a7-46bf-baee-ed570243f2ce" providerId="ADAL" clId="{49F5735F-8401-481F-BE73-9A4326190A5F}" dt="2021-09-29T16:02:46.330" v="138"/>
          <ac:spMkLst>
            <pc:docMk/>
            <pc:sldMk cId="3439504692" sldId="370"/>
            <ac:spMk id="1028" creationId="{3CD9DF72-87A3-404E-A828-84CBF11A8303}"/>
          </ac:spMkLst>
        </pc:spChg>
        <pc:cxnChg chg="add del">
          <ac:chgData name="Rafael Kuffner dos Anjos" userId="3925196f-71a7-46bf-baee-ed570243f2ce" providerId="ADAL" clId="{49F5735F-8401-481F-BE73-9A4326190A5F}" dt="2021-09-29T16:02:46.330" v="138"/>
          <ac:cxnSpMkLst>
            <pc:docMk/>
            <pc:sldMk cId="3439504692" sldId="370"/>
            <ac:cxnSpMk id="1029" creationId="{20E3A342-4D61-4E3F-AF90-1AB42AEB96CC}"/>
          </ac:cxnSpMkLst>
        </pc:cxnChg>
      </pc:sldChg>
      <pc:sldChg chg="addSp delSp modSp new del">
        <pc:chgData name="Rafael Kuffner dos Anjos" userId="3925196f-71a7-46bf-baee-ed570243f2ce" providerId="ADAL" clId="{49F5735F-8401-481F-BE73-9A4326190A5F}" dt="2021-09-29T16:06:02.910" v="217" actId="47"/>
        <pc:sldMkLst>
          <pc:docMk/>
          <pc:sldMk cId="3810440363" sldId="370"/>
        </pc:sldMkLst>
        <pc:picChg chg="add del mod">
          <ac:chgData name="Rafael Kuffner dos Anjos" userId="3925196f-71a7-46bf-baee-ed570243f2ce" providerId="ADAL" clId="{49F5735F-8401-481F-BE73-9A4326190A5F}" dt="2021-09-29T16:04:03.539" v="181"/>
          <ac:picMkLst>
            <pc:docMk/>
            <pc:sldMk cId="3810440363" sldId="370"/>
            <ac:picMk id="4" creationId="{AD341D2F-1268-4E7A-B546-AF5AEE403AE3}"/>
          </ac:picMkLst>
        </pc:picChg>
        <pc:picChg chg="add mod">
          <ac:chgData name="Rafael Kuffner dos Anjos" userId="3925196f-71a7-46bf-baee-ed570243f2ce" providerId="ADAL" clId="{49F5735F-8401-481F-BE73-9A4326190A5F}" dt="2021-09-29T16:04:10.664" v="182"/>
          <ac:picMkLst>
            <pc:docMk/>
            <pc:sldMk cId="3810440363" sldId="370"/>
            <ac:picMk id="5" creationId="{781146A7-8CFC-45DC-BFB3-E28B0F508EBD}"/>
          </ac:picMkLst>
        </pc:picChg>
      </pc:sldChg>
      <pc:sldChg chg="addSp delSp add del setBg delDesignElem">
        <pc:chgData name="Rafael Kuffner dos Anjos" userId="3925196f-71a7-46bf-baee-ed570243f2ce" providerId="ADAL" clId="{49F5735F-8401-481F-BE73-9A4326190A5F}" dt="2021-09-29T16:02:20.393" v="127"/>
        <pc:sldMkLst>
          <pc:docMk/>
          <pc:sldMk cId="3840670906" sldId="370"/>
        </pc:sldMkLst>
        <pc:spChg chg="add del">
          <ac:chgData name="Rafael Kuffner dos Anjos" userId="3925196f-71a7-46bf-baee-ed570243f2ce" providerId="ADAL" clId="{49F5735F-8401-481F-BE73-9A4326190A5F}" dt="2021-09-29T16:02:20.393" v="127"/>
          <ac:spMkLst>
            <pc:docMk/>
            <pc:sldMk cId="3840670906" sldId="370"/>
            <ac:spMk id="1028" creationId="{3CD9DF72-87A3-404E-A828-84CBF11A8303}"/>
          </ac:spMkLst>
        </pc:spChg>
        <pc:cxnChg chg="add del">
          <ac:chgData name="Rafael Kuffner dos Anjos" userId="3925196f-71a7-46bf-baee-ed570243f2ce" providerId="ADAL" clId="{49F5735F-8401-481F-BE73-9A4326190A5F}" dt="2021-09-29T16:02:20.393" v="127"/>
          <ac:cxnSpMkLst>
            <pc:docMk/>
            <pc:sldMk cId="3840670906" sldId="370"/>
            <ac:cxnSpMk id="1029" creationId="{20E3A342-4D61-4E3F-AF90-1AB42AEB96CC}"/>
          </ac:cxnSpMkLst>
        </pc:cxnChg>
      </pc:sldChg>
      <pc:sldChg chg="addSp delSp add del setBg delDesignElem">
        <pc:chgData name="Rafael Kuffner dos Anjos" userId="3925196f-71a7-46bf-baee-ed570243f2ce" providerId="ADAL" clId="{49F5735F-8401-481F-BE73-9A4326190A5F}" dt="2021-09-29T16:03:41.600" v="175"/>
        <pc:sldMkLst>
          <pc:docMk/>
          <pc:sldMk cId="4196224137" sldId="370"/>
        </pc:sldMkLst>
        <pc:spChg chg="add del">
          <ac:chgData name="Rafael Kuffner dos Anjos" userId="3925196f-71a7-46bf-baee-ed570243f2ce" providerId="ADAL" clId="{49F5735F-8401-481F-BE73-9A4326190A5F}" dt="2021-09-29T16:03:41.600" v="175"/>
          <ac:spMkLst>
            <pc:docMk/>
            <pc:sldMk cId="4196224137" sldId="370"/>
            <ac:spMk id="1028" creationId="{3CD9DF72-87A3-404E-A828-84CBF11A8303}"/>
          </ac:spMkLst>
        </pc:spChg>
        <pc:cxnChg chg="add del">
          <ac:chgData name="Rafael Kuffner dos Anjos" userId="3925196f-71a7-46bf-baee-ed570243f2ce" providerId="ADAL" clId="{49F5735F-8401-481F-BE73-9A4326190A5F}" dt="2021-09-29T16:03:41.600" v="175"/>
          <ac:cxnSpMkLst>
            <pc:docMk/>
            <pc:sldMk cId="4196224137" sldId="370"/>
            <ac:cxnSpMk id="1029" creationId="{20E3A342-4D61-4E3F-AF90-1AB42AEB96CC}"/>
          </ac:cxnSpMkLst>
        </pc:cxnChg>
      </pc:sldChg>
      <pc:sldChg chg="new del">
        <pc:chgData name="Rafael Kuffner dos Anjos" userId="3925196f-71a7-46bf-baee-ed570243f2ce" providerId="ADAL" clId="{49F5735F-8401-481F-BE73-9A4326190A5F}" dt="2021-09-29T16:05:15.068" v="205" actId="47"/>
        <pc:sldMkLst>
          <pc:docMk/>
          <pc:sldMk cId="1979400507" sldId="371"/>
        </pc:sldMkLst>
      </pc:sldChg>
      <pc:sldChg chg="delSp add del setBg delDesignElem">
        <pc:chgData name="Rafael Kuffner dos Anjos" userId="3925196f-71a7-46bf-baee-ed570243f2ce" providerId="ADAL" clId="{49F5735F-8401-481F-BE73-9A4326190A5F}" dt="2021-09-29T16:04:47.832" v="195" actId="47"/>
        <pc:sldMkLst>
          <pc:docMk/>
          <pc:sldMk cId="2542121343" sldId="372"/>
        </pc:sldMkLst>
        <pc:spChg chg="del">
          <ac:chgData name="Rafael Kuffner dos Anjos" userId="3925196f-71a7-46bf-baee-ed570243f2ce" providerId="ADAL" clId="{49F5735F-8401-481F-BE73-9A4326190A5F}" dt="2021-09-29T16:04:45.965" v="194"/>
          <ac:spMkLst>
            <pc:docMk/>
            <pc:sldMk cId="2542121343" sldId="372"/>
            <ac:spMk id="25" creationId="{32BC26D8-82FB-445E-AA49-62A77D7C1EE0}"/>
          </ac:spMkLst>
        </pc:spChg>
        <pc:spChg chg="del">
          <ac:chgData name="Rafael Kuffner dos Anjos" userId="3925196f-71a7-46bf-baee-ed570243f2ce" providerId="ADAL" clId="{49F5735F-8401-481F-BE73-9A4326190A5F}" dt="2021-09-29T16:04:45.965" v="194"/>
          <ac:spMkLst>
            <pc:docMk/>
            <pc:sldMk cId="2542121343" sldId="372"/>
            <ac:spMk id="26" creationId="{CB44330D-EA18-4254-AA95-EB49948539B8}"/>
          </ac:spMkLst>
        </pc:spChg>
      </pc:sldChg>
      <pc:sldChg chg="addSp delSp modSp add mod setBg delDesignElem">
        <pc:chgData name="Rafael Kuffner dos Anjos" userId="3925196f-71a7-46bf-baee-ed570243f2ce" providerId="ADAL" clId="{49F5735F-8401-481F-BE73-9A4326190A5F}" dt="2021-09-29T16:05:44.384" v="216" actId="14100"/>
        <pc:sldMkLst>
          <pc:docMk/>
          <pc:sldMk cId="2708758537" sldId="372"/>
        </pc:sldMkLst>
        <pc:spChg chg="add del mod">
          <ac:chgData name="Rafael Kuffner dos Anjos" userId="3925196f-71a7-46bf-baee-ed570243f2ce" providerId="ADAL" clId="{49F5735F-8401-481F-BE73-9A4326190A5F}" dt="2021-09-29T16:05:23.520" v="209"/>
          <ac:spMkLst>
            <pc:docMk/>
            <pc:sldMk cId="2708758537" sldId="372"/>
            <ac:spMk id="8" creationId="{A8CFFB91-F77A-4689-8F4F-3C1F5E65E019}"/>
          </ac:spMkLst>
        </pc:spChg>
        <pc:spChg chg="add del">
          <ac:chgData name="Rafael Kuffner dos Anjos" userId="3925196f-71a7-46bf-baee-ed570243f2ce" providerId="ADAL" clId="{49F5735F-8401-481F-BE73-9A4326190A5F}" dt="2021-09-29T16:05:33.986" v="213" actId="26606"/>
          <ac:spMkLst>
            <pc:docMk/>
            <pc:sldMk cId="2708758537" sldId="372"/>
            <ac:spMk id="11" creationId="{32BC26D8-82FB-445E-AA49-62A77D7C1EE0}"/>
          </ac:spMkLst>
        </pc:spChg>
        <pc:spChg chg="add del">
          <ac:chgData name="Rafael Kuffner dos Anjos" userId="3925196f-71a7-46bf-baee-ed570243f2ce" providerId="ADAL" clId="{49F5735F-8401-481F-BE73-9A4326190A5F}" dt="2021-09-29T16:05:33.986" v="213" actId="26606"/>
          <ac:spMkLst>
            <pc:docMk/>
            <pc:sldMk cId="2708758537" sldId="372"/>
            <ac:spMk id="13" creationId="{CB44330D-EA18-4254-AA95-EB49948539B8}"/>
          </ac:spMkLst>
        </pc:spChg>
        <pc:spChg chg="del">
          <ac:chgData name="Rafael Kuffner dos Anjos" userId="3925196f-71a7-46bf-baee-ed570243f2ce" providerId="ADAL" clId="{49F5735F-8401-481F-BE73-9A4326190A5F}" dt="2021-09-29T16:04:49.812" v="197"/>
          <ac:spMkLst>
            <pc:docMk/>
            <pc:sldMk cId="2708758537" sldId="372"/>
            <ac:spMk id="25" creationId="{32BC26D8-82FB-445E-AA49-62A77D7C1EE0}"/>
          </ac:spMkLst>
        </pc:spChg>
        <pc:spChg chg="del">
          <ac:chgData name="Rafael Kuffner dos Anjos" userId="3925196f-71a7-46bf-baee-ed570243f2ce" providerId="ADAL" clId="{49F5735F-8401-481F-BE73-9A4326190A5F}" dt="2021-09-29T16:04:49.812" v="197"/>
          <ac:spMkLst>
            <pc:docMk/>
            <pc:sldMk cId="2708758537" sldId="372"/>
            <ac:spMk id="26" creationId="{CB44330D-EA18-4254-AA95-EB49948539B8}"/>
          </ac:spMkLst>
        </pc:spChg>
        <pc:picChg chg="mod modCrop">
          <ac:chgData name="Rafael Kuffner dos Anjos" userId="3925196f-71a7-46bf-baee-ed570243f2ce" providerId="ADAL" clId="{49F5735F-8401-481F-BE73-9A4326190A5F}" dt="2021-09-29T16:05:44.384" v="216" actId="14100"/>
          <ac:picMkLst>
            <pc:docMk/>
            <pc:sldMk cId="2708758537" sldId="372"/>
            <ac:picMk id="6" creationId="{0416E2F1-D6CC-B141-BD08-4B6CA3B551DA}"/>
          </ac:picMkLst>
        </pc:picChg>
        <pc:picChg chg="add del mod">
          <ac:chgData name="Rafael Kuffner dos Anjos" userId="3925196f-71a7-46bf-baee-ed570243f2ce" providerId="ADAL" clId="{49F5735F-8401-481F-BE73-9A4326190A5F}" dt="2021-09-29T16:05:23.520" v="209"/>
          <ac:picMkLst>
            <pc:docMk/>
            <pc:sldMk cId="2708758537" sldId="372"/>
            <ac:picMk id="7" creationId="{4AC4AC1A-F530-4CDE-B340-0B5D0EEDE4B6}"/>
          </ac:picMkLst>
        </pc:picChg>
      </pc:sldChg>
      <pc:sldChg chg="addSp delSp modSp new mod">
        <pc:chgData name="Rafael Kuffner dos Anjos" userId="3925196f-71a7-46bf-baee-ed570243f2ce" providerId="ADAL" clId="{49F5735F-8401-481F-BE73-9A4326190A5F}" dt="2021-10-01T09:22:23.821" v="761" actId="20577"/>
        <pc:sldMkLst>
          <pc:docMk/>
          <pc:sldMk cId="396714780" sldId="373"/>
        </pc:sldMkLst>
        <pc:spChg chg="mod">
          <ac:chgData name="Rafael Kuffner dos Anjos" userId="3925196f-71a7-46bf-baee-ed570243f2ce" providerId="ADAL" clId="{49F5735F-8401-481F-BE73-9A4326190A5F}" dt="2021-09-29T16:10:19.293" v="239" actId="20577"/>
          <ac:spMkLst>
            <pc:docMk/>
            <pc:sldMk cId="396714780" sldId="373"/>
            <ac:spMk id="2" creationId="{EB827693-A557-48F6-841B-F4EA525E609C}"/>
          </ac:spMkLst>
        </pc:spChg>
        <pc:spChg chg="mod">
          <ac:chgData name="Rafael Kuffner dos Anjos" userId="3925196f-71a7-46bf-baee-ed570243f2ce" providerId="ADAL" clId="{49F5735F-8401-481F-BE73-9A4326190A5F}" dt="2021-10-01T09:22:23.821" v="761" actId="20577"/>
          <ac:spMkLst>
            <pc:docMk/>
            <pc:sldMk cId="396714780" sldId="373"/>
            <ac:spMk id="3" creationId="{7C752345-CF21-4120-8E58-81BB052C519D}"/>
          </ac:spMkLst>
        </pc:spChg>
        <pc:graphicFrameChg chg="add del mod">
          <ac:chgData name="Rafael Kuffner dos Anjos" userId="3925196f-71a7-46bf-baee-ed570243f2ce" providerId="ADAL" clId="{49F5735F-8401-481F-BE73-9A4326190A5F}" dt="2021-10-01T09:22:03.994" v="709"/>
          <ac:graphicFrameMkLst>
            <pc:docMk/>
            <pc:sldMk cId="396714780" sldId="373"/>
            <ac:graphicFrameMk id="4" creationId="{CCC360F4-C2A7-4C05-93CF-7150B9B55FB7}"/>
          </ac:graphicFrameMkLst>
        </pc:graphicFrameChg>
      </pc:sldChg>
      <pc:sldMasterChg chg="delSldLayout">
        <pc:chgData name="Rafael Kuffner dos Anjos" userId="3925196f-71a7-46bf-baee-ed570243f2ce" providerId="ADAL" clId="{49F5735F-8401-481F-BE73-9A4326190A5F}" dt="2021-09-28T12:23:57.736" v="33" actId="47"/>
        <pc:sldMasterMkLst>
          <pc:docMk/>
          <pc:sldMasterMk cId="1284826330" sldId="2147483648"/>
        </pc:sldMasterMkLst>
        <pc:sldLayoutChg chg="del">
          <pc:chgData name="Rafael Kuffner dos Anjos" userId="3925196f-71a7-46bf-baee-ed570243f2ce" providerId="ADAL" clId="{49F5735F-8401-481F-BE73-9A4326190A5F}" dt="2021-09-28T12:23:57.736" v="33" actId="47"/>
          <pc:sldLayoutMkLst>
            <pc:docMk/>
            <pc:sldMasterMk cId="1284826330" sldId="2147483648"/>
            <pc:sldLayoutMk cId="2425189100" sldId="2147483660"/>
          </pc:sldLayoutMkLst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BE94CD-8B55-48C7-AA72-53AAF62084FB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3_4" csCatId="accent3"/>
      <dgm:spPr/>
      <dgm:t>
        <a:bodyPr/>
        <a:lstStyle/>
        <a:p>
          <a:endParaRPr lang="en-US"/>
        </a:p>
      </dgm:t>
    </dgm:pt>
    <dgm:pt modelId="{32619949-8C42-41F2-BBF6-D231224C6274}">
      <dgm:prSet/>
      <dgm:spPr/>
      <dgm:t>
        <a:bodyPr/>
        <a:lstStyle/>
        <a:p>
          <a:r>
            <a:rPr lang="en-US"/>
            <a:t>1. Keep everything serial (not happening)</a:t>
          </a:r>
        </a:p>
      </dgm:t>
    </dgm:pt>
    <dgm:pt modelId="{C81D591A-EB0E-478B-B49A-43C5C5E562EE}" type="parTrans" cxnId="{58D80B87-64B3-4AA3-8106-FC5A331510DA}">
      <dgm:prSet/>
      <dgm:spPr/>
      <dgm:t>
        <a:bodyPr/>
        <a:lstStyle/>
        <a:p>
          <a:endParaRPr lang="en-US"/>
        </a:p>
      </dgm:t>
    </dgm:pt>
    <dgm:pt modelId="{AEE701D7-B9E4-4B80-A7B5-4F417BCD916A}" type="sibTrans" cxnId="{58D80B87-64B3-4AA3-8106-FC5A331510D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8D43748-86F3-4CE0-A9B4-B14C63613C5F}">
      <dgm:prSet/>
      <dgm:spPr/>
      <dgm:t>
        <a:bodyPr/>
        <a:lstStyle/>
        <a:p>
          <a:r>
            <a:rPr lang="en-US"/>
            <a:t>2. Pass everything as part of data (expensive)</a:t>
          </a:r>
        </a:p>
      </dgm:t>
    </dgm:pt>
    <dgm:pt modelId="{4DBB5BE9-BE0A-41E9-8F73-74C2B9423296}" type="parTrans" cxnId="{02C98D92-94F1-442F-BE01-E8F8AE8FE95F}">
      <dgm:prSet/>
      <dgm:spPr/>
      <dgm:t>
        <a:bodyPr/>
        <a:lstStyle/>
        <a:p>
          <a:endParaRPr lang="en-US"/>
        </a:p>
      </dgm:t>
    </dgm:pt>
    <dgm:pt modelId="{8485DCE7-01EE-4C68-8570-1FCD98655C9C}" type="sibTrans" cxnId="{02C98D92-94F1-442F-BE01-E8F8AE8FE95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25C3845-8C5D-4B02-8A95-2769172F8330}">
      <dgm:prSet/>
      <dgm:spPr/>
      <dgm:t>
        <a:bodyPr/>
        <a:lstStyle/>
        <a:p>
          <a:r>
            <a:rPr lang="en-US"/>
            <a:t>3. Keep everything in state (wrong output)</a:t>
          </a:r>
        </a:p>
      </dgm:t>
    </dgm:pt>
    <dgm:pt modelId="{9E0AD965-D735-442C-AD7E-6DCCB55CA402}" type="parTrans" cxnId="{6AF88DBC-8DD7-4315-8843-B6B2420554C8}">
      <dgm:prSet/>
      <dgm:spPr/>
      <dgm:t>
        <a:bodyPr/>
        <a:lstStyle/>
        <a:p>
          <a:endParaRPr lang="en-US"/>
        </a:p>
      </dgm:t>
    </dgm:pt>
    <dgm:pt modelId="{A25BFD81-12DE-4A7C-B9A2-3FCBE5126137}" type="sibTrans" cxnId="{6AF88DBC-8DD7-4315-8843-B6B2420554C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B6BE1DA-C92B-468E-AAC5-265716B90AA6}">
      <dgm:prSet/>
      <dgm:spPr/>
      <dgm:t>
        <a:bodyPr/>
        <a:lstStyle/>
        <a:p>
          <a:r>
            <a:rPr lang="en-US"/>
            <a:t>4. Flush the pipeline whenever state changes</a:t>
          </a:r>
        </a:p>
      </dgm:t>
    </dgm:pt>
    <dgm:pt modelId="{F5ECEFD5-FAE7-4C8E-8264-6B532AA2CCEF}" type="parTrans" cxnId="{5EC491C6-9008-4AE1-BF6D-B1EF46660992}">
      <dgm:prSet/>
      <dgm:spPr/>
      <dgm:t>
        <a:bodyPr/>
        <a:lstStyle/>
        <a:p>
          <a:endParaRPr lang="en-US"/>
        </a:p>
      </dgm:t>
    </dgm:pt>
    <dgm:pt modelId="{FA9B4B4E-8ADF-4A4E-ABB6-757291E67559}" type="sibTrans" cxnId="{5EC491C6-9008-4AE1-BF6D-B1EF46660992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FD4AF33F-5A52-4202-BD57-56A533CF1CB6}">
      <dgm:prSet/>
      <dgm:spPr/>
      <dgm:t>
        <a:bodyPr/>
        <a:lstStyle/>
        <a:p>
          <a:r>
            <a:rPr lang="en-US"/>
            <a:t>Any state change triggers a flush</a:t>
          </a:r>
        </a:p>
      </dgm:t>
    </dgm:pt>
    <dgm:pt modelId="{7C02E5BD-DA2E-49BB-9C45-62C3AC332FDD}" type="parTrans" cxnId="{48B668AE-7360-41E5-AE8B-E629CF9A8903}">
      <dgm:prSet/>
      <dgm:spPr/>
      <dgm:t>
        <a:bodyPr/>
        <a:lstStyle/>
        <a:p>
          <a:endParaRPr lang="en-US"/>
        </a:p>
      </dgm:t>
    </dgm:pt>
    <dgm:pt modelId="{D2FEBF34-7C38-4B91-9730-4CF24639503B}" type="sibTrans" cxnId="{48B668AE-7360-41E5-AE8B-E629CF9A8903}">
      <dgm:prSet/>
      <dgm:spPr/>
      <dgm:t>
        <a:bodyPr/>
        <a:lstStyle/>
        <a:p>
          <a:endParaRPr lang="en-US"/>
        </a:p>
      </dgm:t>
    </dgm:pt>
    <dgm:pt modelId="{18F655DA-F322-4298-BE9C-5E2A31EB0EF3}">
      <dgm:prSet/>
      <dgm:spPr/>
      <dgm:t>
        <a:bodyPr/>
        <a:lstStyle/>
        <a:p>
          <a:r>
            <a:rPr lang="en-US"/>
            <a:t>glEnable(), glDisable(), &amp;c., &amp;c., &amp;c.</a:t>
          </a:r>
        </a:p>
      </dgm:t>
    </dgm:pt>
    <dgm:pt modelId="{85EA18AD-62F5-4A7D-81F8-88375AC12574}" type="parTrans" cxnId="{F8A0B67E-04C7-4042-8B98-41BBD049A4E4}">
      <dgm:prSet/>
      <dgm:spPr/>
      <dgm:t>
        <a:bodyPr/>
        <a:lstStyle/>
        <a:p>
          <a:endParaRPr lang="en-US"/>
        </a:p>
      </dgm:t>
    </dgm:pt>
    <dgm:pt modelId="{FE61E88E-DA19-4295-B931-DD45C0EAB722}" type="sibTrans" cxnId="{F8A0B67E-04C7-4042-8B98-41BBD049A4E4}">
      <dgm:prSet/>
      <dgm:spPr/>
      <dgm:t>
        <a:bodyPr/>
        <a:lstStyle/>
        <a:p>
          <a:endParaRPr lang="en-US"/>
        </a:p>
      </dgm:t>
    </dgm:pt>
    <dgm:pt modelId="{280A5220-62E5-4DBA-AF93-9C771C0EC38E}" type="pres">
      <dgm:prSet presAssocID="{9BBE94CD-8B55-48C7-AA72-53AAF62084FB}" presName="Name0" presStyleCnt="0">
        <dgm:presLayoutVars>
          <dgm:animLvl val="lvl"/>
          <dgm:resizeHandles val="exact"/>
        </dgm:presLayoutVars>
      </dgm:prSet>
      <dgm:spPr/>
    </dgm:pt>
    <dgm:pt modelId="{97819E19-C3CF-44A3-A223-0A03DAA7464F}" type="pres">
      <dgm:prSet presAssocID="{32619949-8C42-41F2-BBF6-D231224C6274}" presName="compositeNode" presStyleCnt="0">
        <dgm:presLayoutVars>
          <dgm:bulletEnabled val="1"/>
        </dgm:presLayoutVars>
      </dgm:prSet>
      <dgm:spPr/>
    </dgm:pt>
    <dgm:pt modelId="{B6AD6CE1-7ACE-4D93-85A2-A59CB63C0906}" type="pres">
      <dgm:prSet presAssocID="{32619949-8C42-41F2-BBF6-D231224C6274}" presName="bgRect" presStyleLbl="bgAccFollowNode1" presStyleIdx="0" presStyleCnt="4"/>
      <dgm:spPr/>
    </dgm:pt>
    <dgm:pt modelId="{F882C18F-BA2D-4C53-BA5A-F1DD3DC114D0}" type="pres">
      <dgm:prSet presAssocID="{AEE701D7-B9E4-4B80-A7B5-4F417BCD916A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AE419BBB-D6CE-4C95-9C07-F83512B9A4B8}" type="pres">
      <dgm:prSet presAssocID="{32619949-8C42-41F2-BBF6-D231224C6274}" presName="bottomLine" presStyleLbl="alignNode1" presStyleIdx="1" presStyleCnt="8">
        <dgm:presLayoutVars/>
      </dgm:prSet>
      <dgm:spPr/>
    </dgm:pt>
    <dgm:pt modelId="{DCF835AA-22DA-42AF-9BE3-6F5BEA912B85}" type="pres">
      <dgm:prSet presAssocID="{32619949-8C42-41F2-BBF6-D231224C6274}" presName="nodeText" presStyleLbl="bgAccFollowNode1" presStyleIdx="0" presStyleCnt="4">
        <dgm:presLayoutVars>
          <dgm:bulletEnabled val="1"/>
        </dgm:presLayoutVars>
      </dgm:prSet>
      <dgm:spPr/>
    </dgm:pt>
    <dgm:pt modelId="{91AD31F7-98C8-4584-A0B3-963902A1EC11}" type="pres">
      <dgm:prSet presAssocID="{AEE701D7-B9E4-4B80-A7B5-4F417BCD916A}" presName="sibTrans" presStyleCnt="0"/>
      <dgm:spPr/>
    </dgm:pt>
    <dgm:pt modelId="{FE470437-3628-400B-B00F-86CA3A0F1227}" type="pres">
      <dgm:prSet presAssocID="{F8D43748-86F3-4CE0-A9B4-B14C63613C5F}" presName="compositeNode" presStyleCnt="0">
        <dgm:presLayoutVars>
          <dgm:bulletEnabled val="1"/>
        </dgm:presLayoutVars>
      </dgm:prSet>
      <dgm:spPr/>
    </dgm:pt>
    <dgm:pt modelId="{9257C2C0-33C3-48AF-8D1F-0D426429FFE6}" type="pres">
      <dgm:prSet presAssocID="{F8D43748-86F3-4CE0-A9B4-B14C63613C5F}" presName="bgRect" presStyleLbl="bgAccFollowNode1" presStyleIdx="1" presStyleCnt="4"/>
      <dgm:spPr/>
    </dgm:pt>
    <dgm:pt modelId="{5F7FD201-5D0F-4B49-8183-ACA83D7B68D4}" type="pres">
      <dgm:prSet presAssocID="{8485DCE7-01EE-4C68-8570-1FCD98655C9C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ECF5BEED-7A48-4EA2-9E57-54121E1719F0}" type="pres">
      <dgm:prSet presAssocID="{F8D43748-86F3-4CE0-A9B4-B14C63613C5F}" presName="bottomLine" presStyleLbl="alignNode1" presStyleIdx="3" presStyleCnt="8">
        <dgm:presLayoutVars/>
      </dgm:prSet>
      <dgm:spPr/>
    </dgm:pt>
    <dgm:pt modelId="{BFCBA852-B12B-48B4-B86F-D4477937048A}" type="pres">
      <dgm:prSet presAssocID="{F8D43748-86F3-4CE0-A9B4-B14C63613C5F}" presName="nodeText" presStyleLbl="bgAccFollowNode1" presStyleIdx="1" presStyleCnt="4">
        <dgm:presLayoutVars>
          <dgm:bulletEnabled val="1"/>
        </dgm:presLayoutVars>
      </dgm:prSet>
      <dgm:spPr/>
    </dgm:pt>
    <dgm:pt modelId="{149C7457-F668-4634-B7B4-180948484FE7}" type="pres">
      <dgm:prSet presAssocID="{8485DCE7-01EE-4C68-8570-1FCD98655C9C}" presName="sibTrans" presStyleCnt="0"/>
      <dgm:spPr/>
    </dgm:pt>
    <dgm:pt modelId="{4D358E11-293E-40EC-9660-13DC1D221B3B}" type="pres">
      <dgm:prSet presAssocID="{B25C3845-8C5D-4B02-8A95-2769172F8330}" presName="compositeNode" presStyleCnt="0">
        <dgm:presLayoutVars>
          <dgm:bulletEnabled val="1"/>
        </dgm:presLayoutVars>
      </dgm:prSet>
      <dgm:spPr/>
    </dgm:pt>
    <dgm:pt modelId="{091A8C75-FF8A-459B-9DD0-270EBCE53070}" type="pres">
      <dgm:prSet presAssocID="{B25C3845-8C5D-4B02-8A95-2769172F8330}" presName="bgRect" presStyleLbl="bgAccFollowNode1" presStyleIdx="2" presStyleCnt="4"/>
      <dgm:spPr/>
    </dgm:pt>
    <dgm:pt modelId="{D5B1C5F1-1AD0-42BF-988C-FE278A015B7E}" type="pres">
      <dgm:prSet presAssocID="{A25BFD81-12DE-4A7C-B9A2-3FCBE5126137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6BEE331F-7806-4823-9768-F8537D509E97}" type="pres">
      <dgm:prSet presAssocID="{B25C3845-8C5D-4B02-8A95-2769172F8330}" presName="bottomLine" presStyleLbl="alignNode1" presStyleIdx="5" presStyleCnt="8">
        <dgm:presLayoutVars/>
      </dgm:prSet>
      <dgm:spPr/>
    </dgm:pt>
    <dgm:pt modelId="{6F622AD1-7F52-4A4F-8B59-6C8C294F14A8}" type="pres">
      <dgm:prSet presAssocID="{B25C3845-8C5D-4B02-8A95-2769172F8330}" presName="nodeText" presStyleLbl="bgAccFollowNode1" presStyleIdx="2" presStyleCnt="4">
        <dgm:presLayoutVars>
          <dgm:bulletEnabled val="1"/>
        </dgm:presLayoutVars>
      </dgm:prSet>
      <dgm:spPr/>
    </dgm:pt>
    <dgm:pt modelId="{DBD817D3-3D4D-4335-A5A9-CF527B04F77F}" type="pres">
      <dgm:prSet presAssocID="{A25BFD81-12DE-4A7C-B9A2-3FCBE5126137}" presName="sibTrans" presStyleCnt="0"/>
      <dgm:spPr/>
    </dgm:pt>
    <dgm:pt modelId="{F09DE9A2-D3CA-4B25-A74A-AC9529BA2B0D}" type="pres">
      <dgm:prSet presAssocID="{DB6BE1DA-C92B-468E-AAC5-265716B90AA6}" presName="compositeNode" presStyleCnt="0">
        <dgm:presLayoutVars>
          <dgm:bulletEnabled val="1"/>
        </dgm:presLayoutVars>
      </dgm:prSet>
      <dgm:spPr/>
    </dgm:pt>
    <dgm:pt modelId="{DF8295F2-335D-4F96-9F59-DABC65915D0A}" type="pres">
      <dgm:prSet presAssocID="{DB6BE1DA-C92B-468E-AAC5-265716B90AA6}" presName="bgRect" presStyleLbl="bgAccFollowNode1" presStyleIdx="3" presStyleCnt="4"/>
      <dgm:spPr/>
    </dgm:pt>
    <dgm:pt modelId="{D93A8432-262A-4346-93E7-682CC904C72C}" type="pres">
      <dgm:prSet presAssocID="{FA9B4B4E-8ADF-4A4E-ABB6-757291E67559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FB686CA5-B844-456C-B78F-CC2FF5BA2223}" type="pres">
      <dgm:prSet presAssocID="{DB6BE1DA-C92B-468E-AAC5-265716B90AA6}" presName="bottomLine" presStyleLbl="alignNode1" presStyleIdx="7" presStyleCnt="8">
        <dgm:presLayoutVars/>
      </dgm:prSet>
      <dgm:spPr/>
    </dgm:pt>
    <dgm:pt modelId="{F175635C-9EC1-4BED-AFF7-D890DADA6A36}" type="pres">
      <dgm:prSet presAssocID="{DB6BE1DA-C92B-468E-AAC5-265716B90AA6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A54C9410-9A43-4570-98C5-4980AC8889B3}" type="presOf" srcId="{32619949-8C42-41F2-BBF6-D231224C6274}" destId="{B6AD6CE1-7ACE-4D93-85A2-A59CB63C0906}" srcOrd="0" destOrd="0" presId="urn:microsoft.com/office/officeart/2016/7/layout/BasicLinearProcessNumbered"/>
    <dgm:cxn modelId="{F7136D2C-2706-4753-9F8E-34EE900EA0A7}" type="presOf" srcId="{32619949-8C42-41F2-BBF6-D231224C6274}" destId="{DCF835AA-22DA-42AF-9BE3-6F5BEA912B85}" srcOrd="1" destOrd="0" presId="urn:microsoft.com/office/officeart/2016/7/layout/BasicLinearProcessNumbered"/>
    <dgm:cxn modelId="{AE6F583F-BCD2-4DE6-BDD0-94145C8B82E8}" type="presOf" srcId="{B25C3845-8C5D-4B02-8A95-2769172F8330}" destId="{091A8C75-FF8A-459B-9DD0-270EBCE53070}" srcOrd="0" destOrd="0" presId="urn:microsoft.com/office/officeart/2016/7/layout/BasicLinearProcessNumbered"/>
    <dgm:cxn modelId="{1891015C-03D1-4CB2-BA56-04606FFE9992}" type="presOf" srcId="{AEE701D7-B9E4-4B80-A7B5-4F417BCD916A}" destId="{F882C18F-BA2D-4C53-BA5A-F1DD3DC114D0}" srcOrd="0" destOrd="0" presId="urn:microsoft.com/office/officeart/2016/7/layout/BasicLinearProcessNumbered"/>
    <dgm:cxn modelId="{62FD0175-ED21-400B-9153-AB1896BFA3E3}" type="presOf" srcId="{18F655DA-F322-4298-BE9C-5E2A31EB0EF3}" destId="{F175635C-9EC1-4BED-AFF7-D890DADA6A36}" srcOrd="0" destOrd="2" presId="urn:microsoft.com/office/officeart/2016/7/layout/BasicLinearProcessNumbered"/>
    <dgm:cxn modelId="{567E5355-8AA7-42EE-8AD2-3C92EF04B6DC}" type="presOf" srcId="{FD4AF33F-5A52-4202-BD57-56A533CF1CB6}" destId="{F175635C-9EC1-4BED-AFF7-D890DADA6A36}" srcOrd="0" destOrd="1" presId="urn:microsoft.com/office/officeart/2016/7/layout/BasicLinearProcessNumbered"/>
    <dgm:cxn modelId="{F8A0B67E-04C7-4042-8B98-41BBD049A4E4}" srcId="{DB6BE1DA-C92B-468E-AAC5-265716B90AA6}" destId="{18F655DA-F322-4298-BE9C-5E2A31EB0EF3}" srcOrd="1" destOrd="0" parTransId="{85EA18AD-62F5-4A7D-81F8-88375AC12574}" sibTransId="{FE61E88E-DA19-4295-B931-DD45C0EAB722}"/>
    <dgm:cxn modelId="{AC987185-E836-4173-AC88-B545D23F8656}" type="presOf" srcId="{F8D43748-86F3-4CE0-A9B4-B14C63613C5F}" destId="{BFCBA852-B12B-48B4-B86F-D4477937048A}" srcOrd="1" destOrd="0" presId="urn:microsoft.com/office/officeart/2016/7/layout/BasicLinearProcessNumbered"/>
    <dgm:cxn modelId="{58D80B87-64B3-4AA3-8106-FC5A331510DA}" srcId="{9BBE94CD-8B55-48C7-AA72-53AAF62084FB}" destId="{32619949-8C42-41F2-BBF6-D231224C6274}" srcOrd="0" destOrd="0" parTransId="{C81D591A-EB0E-478B-B49A-43C5C5E562EE}" sibTransId="{AEE701D7-B9E4-4B80-A7B5-4F417BCD916A}"/>
    <dgm:cxn modelId="{0D2FD08B-E1F9-4839-ABE9-17DAB05E3BD5}" type="presOf" srcId="{DB6BE1DA-C92B-468E-AAC5-265716B90AA6}" destId="{F175635C-9EC1-4BED-AFF7-D890DADA6A36}" srcOrd="1" destOrd="0" presId="urn:microsoft.com/office/officeart/2016/7/layout/BasicLinearProcessNumbered"/>
    <dgm:cxn modelId="{3C97198D-FC97-447D-89A0-7B59250B0D4A}" type="presOf" srcId="{DB6BE1DA-C92B-468E-AAC5-265716B90AA6}" destId="{DF8295F2-335D-4F96-9F59-DABC65915D0A}" srcOrd="0" destOrd="0" presId="urn:microsoft.com/office/officeart/2016/7/layout/BasicLinearProcessNumbered"/>
    <dgm:cxn modelId="{02C98D92-94F1-442F-BE01-E8F8AE8FE95F}" srcId="{9BBE94CD-8B55-48C7-AA72-53AAF62084FB}" destId="{F8D43748-86F3-4CE0-A9B4-B14C63613C5F}" srcOrd="1" destOrd="0" parTransId="{4DBB5BE9-BE0A-41E9-8F73-74C2B9423296}" sibTransId="{8485DCE7-01EE-4C68-8570-1FCD98655C9C}"/>
    <dgm:cxn modelId="{31441398-1EAA-4B20-B00B-FD01F004E1DF}" type="presOf" srcId="{A25BFD81-12DE-4A7C-B9A2-3FCBE5126137}" destId="{D5B1C5F1-1AD0-42BF-988C-FE278A015B7E}" srcOrd="0" destOrd="0" presId="urn:microsoft.com/office/officeart/2016/7/layout/BasicLinearProcessNumbered"/>
    <dgm:cxn modelId="{1838E39E-E6A7-4F0D-87C1-F0CD6BD2D8E0}" type="presOf" srcId="{9BBE94CD-8B55-48C7-AA72-53AAF62084FB}" destId="{280A5220-62E5-4DBA-AF93-9C771C0EC38E}" srcOrd="0" destOrd="0" presId="urn:microsoft.com/office/officeart/2016/7/layout/BasicLinearProcessNumbered"/>
    <dgm:cxn modelId="{178F2BA8-30F3-4204-BFBF-568FC810C9A8}" type="presOf" srcId="{F8D43748-86F3-4CE0-A9B4-B14C63613C5F}" destId="{9257C2C0-33C3-48AF-8D1F-0D426429FFE6}" srcOrd="0" destOrd="0" presId="urn:microsoft.com/office/officeart/2016/7/layout/BasicLinearProcessNumbered"/>
    <dgm:cxn modelId="{48B668AE-7360-41E5-AE8B-E629CF9A8903}" srcId="{DB6BE1DA-C92B-468E-AAC5-265716B90AA6}" destId="{FD4AF33F-5A52-4202-BD57-56A533CF1CB6}" srcOrd="0" destOrd="0" parTransId="{7C02E5BD-DA2E-49BB-9C45-62C3AC332FDD}" sibTransId="{D2FEBF34-7C38-4B91-9730-4CF24639503B}"/>
    <dgm:cxn modelId="{6AF88DBC-8DD7-4315-8843-B6B2420554C8}" srcId="{9BBE94CD-8B55-48C7-AA72-53AAF62084FB}" destId="{B25C3845-8C5D-4B02-8A95-2769172F8330}" srcOrd="2" destOrd="0" parTransId="{9E0AD965-D735-442C-AD7E-6DCCB55CA402}" sibTransId="{A25BFD81-12DE-4A7C-B9A2-3FCBE5126137}"/>
    <dgm:cxn modelId="{5EC491C6-9008-4AE1-BF6D-B1EF46660992}" srcId="{9BBE94CD-8B55-48C7-AA72-53AAF62084FB}" destId="{DB6BE1DA-C92B-468E-AAC5-265716B90AA6}" srcOrd="3" destOrd="0" parTransId="{F5ECEFD5-FAE7-4C8E-8264-6B532AA2CCEF}" sibTransId="{FA9B4B4E-8ADF-4A4E-ABB6-757291E67559}"/>
    <dgm:cxn modelId="{E670F2D3-2626-49C4-9020-3B243D8714FF}" type="presOf" srcId="{B25C3845-8C5D-4B02-8A95-2769172F8330}" destId="{6F622AD1-7F52-4A4F-8B59-6C8C294F14A8}" srcOrd="1" destOrd="0" presId="urn:microsoft.com/office/officeart/2016/7/layout/BasicLinearProcessNumbered"/>
    <dgm:cxn modelId="{7C97E1D7-5C7F-420A-9C78-D3002EB844D1}" type="presOf" srcId="{FA9B4B4E-8ADF-4A4E-ABB6-757291E67559}" destId="{D93A8432-262A-4346-93E7-682CC904C72C}" srcOrd="0" destOrd="0" presId="urn:microsoft.com/office/officeart/2016/7/layout/BasicLinearProcessNumbered"/>
    <dgm:cxn modelId="{9602FAF6-C4A1-45FB-9713-F3582CC8E2C5}" type="presOf" srcId="{8485DCE7-01EE-4C68-8570-1FCD98655C9C}" destId="{5F7FD201-5D0F-4B49-8183-ACA83D7B68D4}" srcOrd="0" destOrd="0" presId="urn:microsoft.com/office/officeart/2016/7/layout/BasicLinearProcessNumbered"/>
    <dgm:cxn modelId="{01A8C4B5-5228-422C-BBAB-DE0162DCD2B3}" type="presParOf" srcId="{280A5220-62E5-4DBA-AF93-9C771C0EC38E}" destId="{97819E19-C3CF-44A3-A223-0A03DAA7464F}" srcOrd="0" destOrd="0" presId="urn:microsoft.com/office/officeart/2016/7/layout/BasicLinearProcessNumbered"/>
    <dgm:cxn modelId="{7F3D25BA-2416-4EF7-978F-A30B11A35F46}" type="presParOf" srcId="{97819E19-C3CF-44A3-A223-0A03DAA7464F}" destId="{B6AD6CE1-7ACE-4D93-85A2-A59CB63C0906}" srcOrd="0" destOrd="0" presId="urn:microsoft.com/office/officeart/2016/7/layout/BasicLinearProcessNumbered"/>
    <dgm:cxn modelId="{EE7F71FD-12EC-4AF0-85EB-C75AC71F8E81}" type="presParOf" srcId="{97819E19-C3CF-44A3-A223-0A03DAA7464F}" destId="{F882C18F-BA2D-4C53-BA5A-F1DD3DC114D0}" srcOrd="1" destOrd="0" presId="urn:microsoft.com/office/officeart/2016/7/layout/BasicLinearProcessNumbered"/>
    <dgm:cxn modelId="{75BF290B-0EA2-47C9-9F7D-5179C220C0AC}" type="presParOf" srcId="{97819E19-C3CF-44A3-A223-0A03DAA7464F}" destId="{AE419BBB-D6CE-4C95-9C07-F83512B9A4B8}" srcOrd="2" destOrd="0" presId="urn:microsoft.com/office/officeart/2016/7/layout/BasicLinearProcessNumbered"/>
    <dgm:cxn modelId="{BC3EA37F-BA58-4A38-BD81-A26F31A126AF}" type="presParOf" srcId="{97819E19-C3CF-44A3-A223-0A03DAA7464F}" destId="{DCF835AA-22DA-42AF-9BE3-6F5BEA912B85}" srcOrd="3" destOrd="0" presId="urn:microsoft.com/office/officeart/2016/7/layout/BasicLinearProcessNumbered"/>
    <dgm:cxn modelId="{ECE8BF94-DA90-48F5-B1DD-FE02839DCDEF}" type="presParOf" srcId="{280A5220-62E5-4DBA-AF93-9C771C0EC38E}" destId="{91AD31F7-98C8-4584-A0B3-963902A1EC11}" srcOrd="1" destOrd="0" presId="urn:microsoft.com/office/officeart/2016/7/layout/BasicLinearProcessNumbered"/>
    <dgm:cxn modelId="{1FE082A8-B740-4FE8-8BBB-C7777B594E2F}" type="presParOf" srcId="{280A5220-62E5-4DBA-AF93-9C771C0EC38E}" destId="{FE470437-3628-400B-B00F-86CA3A0F1227}" srcOrd="2" destOrd="0" presId="urn:microsoft.com/office/officeart/2016/7/layout/BasicLinearProcessNumbered"/>
    <dgm:cxn modelId="{0DDEA68A-1DBC-4703-A304-63EF04B5F922}" type="presParOf" srcId="{FE470437-3628-400B-B00F-86CA3A0F1227}" destId="{9257C2C0-33C3-48AF-8D1F-0D426429FFE6}" srcOrd="0" destOrd="0" presId="urn:microsoft.com/office/officeart/2016/7/layout/BasicLinearProcessNumbered"/>
    <dgm:cxn modelId="{349D7520-2DAB-408F-84C8-E9C0BCCC069B}" type="presParOf" srcId="{FE470437-3628-400B-B00F-86CA3A0F1227}" destId="{5F7FD201-5D0F-4B49-8183-ACA83D7B68D4}" srcOrd="1" destOrd="0" presId="urn:microsoft.com/office/officeart/2016/7/layout/BasicLinearProcessNumbered"/>
    <dgm:cxn modelId="{34F3BF69-F55F-4C27-ADE6-BA6ABF96FCFB}" type="presParOf" srcId="{FE470437-3628-400B-B00F-86CA3A0F1227}" destId="{ECF5BEED-7A48-4EA2-9E57-54121E1719F0}" srcOrd="2" destOrd="0" presId="urn:microsoft.com/office/officeart/2016/7/layout/BasicLinearProcessNumbered"/>
    <dgm:cxn modelId="{B2C7EF8B-63B8-4B9E-AD73-AB700D807C74}" type="presParOf" srcId="{FE470437-3628-400B-B00F-86CA3A0F1227}" destId="{BFCBA852-B12B-48B4-B86F-D4477937048A}" srcOrd="3" destOrd="0" presId="urn:microsoft.com/office/officeart/2016/7/layout/BasicLinearProcessNumbered"/>
    <dgm:cxn modelId="{85480D0A-855A-48D6-BA4D-05C71C93E311}" type="presParOf" srcId="{280A5220-62E5-4DBA-AF93-9C771C0EC38E}" destId="{149C7457-F668-4634-B7B4-180948484FE7}" srcOrd="3" destOrd="0" presId="urn:microsoft.com/office/officeart/2016/7/layout/BasicLinearProcessNumbered"/>
    <dgm:cxn modelId="{381A1B7B-F71D-4481-B315-78CA0D4EA06A}" type="presParOf" srcId="{280A5220-62E5-4DBA-AF93-9C771C0EC38E}" destId="{4D358E11-293E-40EC-9660-13DC1D221B3B}" srcOrd="4" destOrd="0" presId="urn:microsoft.com/office/officeart/2016/7/layout/BasicLinearProcessNumbered"/>
    <dgm:cxn modelId="{39180425-1E40-4213-8C3A-F80584AFB51B}" type="presParOf" srcId="{4D358E11-293E-40EC-9660-13DC1D221B3B}" destId="{091A8C75-FF8A-459B-9DD0-270EBCE53070}" srcOrd="0" destOrd="0" presId="urn:microsoft.com/office/officeart/2016/7/layout/BasicLinearProcessNumbered"/>
    <dgm:cxn modelId="{30E8C519-BFF5-490C-8F8F-955ABE1A6064}" type="presParOf" srcId="{4D358E11-293E-40EC-9660-13DC1D221B3B}" destId="{D5B1C5F1-1AD0-42BF-988C-FE278A015B7E}" srcOrd="1" destOrd="0" presId="urn:microsoft.com/office/officeart/2016/7/layout/BasicLinearProcessNumbered"/>
    <dgm:cxn modelId="{C315F507-3DDB-49EE-BCE2-F84609C7B08D}" type="presParOf" srcId="{4D358E11-293E-40EC-9660-13DC1D221B3B}" destId="{6BEE331F-7806-4823-9768-F8537D509E97}" srcOrd="2" destOrd="0" presId="urn:microsoft.com/office/officeart/2016/7/layout/BasicLinearProcessNumbered"/>
    <dgm:cxn modelId="{20CCD4C0-CDAD-436C-8A0B-533FAD27942E}" type="presParOf" srcId="{4D358E11-293E-40EC-9660-13DC1D221B3B}" destId="{6F622AD1-7F52-4A4F-8B59-6C8C294F14A8}" srcOrd="3" destOrd="0" presId="urn:microsoft.com/office/officeart/2016/7/layout/BasicLinearProcessNumbered"/>
    <dgm:cxn modelId="{82637780-680D-47D6-A0B6-3F68E36FC6A0}" type="presParOf" srcId="{280A5220-62E5-4DBA-AF93-9C771C0EC38E}" destId="{DBD817D3-3D4D-4335-A5A9-CF527B04F77F}" srcOrd="5" destOrd="0" presId="urn:microsoft.com/office/officeart/2016/7/layout/BasicLinearProcessNumbered"/>
    <dgm:cxn modelId="{E81FF70F-45CF-4208-9834-D4EA6B8CF294}" type="presParOf" srcId="{280A5220-62E5-4DBA-AF93-9C771C0EC38E}" destId="{F09DE9A2-D3CA-4B25-A74A-AC9529BA2B0D}" srcOrd="6" destOrd="0" presId="urn:microsoft.com/office/officeart/2016/7/layout/BasicLinearProcessNumbered"/>
    <dgm:cxn modelId="{3C47C819-79E2-4FFE-9D02-86133D20632B}" type="presParOf" srcId="{F09DE9A2-D3CA-4B25-A74A-AC9529BA2B0D}" destId="{DF8295F2-335D-4F96-9F59-DABC65915D0A}" srcOrd="0" destOrd="0" presId="urn:microsoft.com/office/officeart/2016/7/layout/BasicLinearProcessNumbered"/>
    <dgm:cxn modelId="{D75360E0-A5BE-44A6-94B0-17469A6C10F4}" type="presParOf" srcId="{F09DE9A2-D3CA-4B25-A74A-AC9529BA2B0D}" destId="{D93A8432-262A-4346-93E7-682CC904C72C}" srcOrd="1" destOrd="0" presId="urn:microsoft.com/office/officeart/2016/7/layout/BasicLinearProcessNumbered"/>
    <dgm:cxn modelId="{D396DDF5-1B24-452A-8004-F9C89CD5EE04}" type="presParOf" srcId="{F09DE9A2-D3CA-4B25-A74A-AC9529BA2B0D}" destId="{FB686CA5-B844-456C-B78F-CC2FF5BA2223}" srcOrd="2" destOrd="0" presId="urn:microsoft.com/office/officeart/2016/7/layout/BasicLinearProcessNumbered"/>
    <dgm:cxn modelId="{F85EDA42-8B0E-47B8-859E-72578F81E4E9}" type="presParOf" srcId="{F09DE9A2-D3CA-4B25-A74A-AC9529BA2B0D}" destId="{F175635C-9EC1-4BED-AFF7-D890DADA6A3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DA2EB1-4607-40B7-B76C-CB5E0DA7AE8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3EDECC1-6DEF-4364-B002-04429A2D1711}">
      <dgm:prSet/>
      <dgm:spPr/>
      <dgm:t>
        <a:bodyPr/>
        <a:lstStyle/>
        <a:p>
          <a:pPr>
            <a:defRPr cap="all"/>
          </a:pPr>
          <a:r>
            <a:rPr lang="en-US" dirty="0"/>
            <a:t>Set/modify textures</a:t>
          </a:r>
        </a:p>
      </dgm:t>
    </dgm:pt>
    <dgm:pt modelId="{DFF66131-1DD4-4899-AD7E-7C1C3B453054}" type="parTrans" cxnId="{839E9B95-8B55-45C4-9890-122FE41554ED}">
      <dgm:prSet/>
      <dgm:spPr/>
      <dgm:t>
        <a:bodyPr/>
        <a:lstStyle/>
        <a:p>
          <a:endParaRPr lang="en-US"/>
        </a:p>
      </dgm:t>
    </dgm:pt>
    <dgm:pt modelId="{576C56DB-BB2A-489B-B857-31A4A50060B3}" type="sibTrans" cxnId="{839E9B95-8B55-45C4-9890-122FE41554ED}">
      <dgm:prSet/>
      <dgm:spPr/>
      <dgm:t>
        <a:bodyPr/>
        <a:lstStyle/>
        <a:p>
          <a:endParaRPr lang="en-US"/>
        </a:p>
      </dgm:t>
    </dgm:pt>
    <dgm:pt modelId="{13B9D0B4-7C48-45D8-A02F-AEA9CEA35B5A}">
      <dgm:prSet/>
      <dgm:spPr/>
      <dgm:t>
        <a:bodyPr/>
        <a:lstStyle/>
        <a:p>
          <a:pPr>
            <a:defRPr cap="all"/>
          </a:pPr>
          <a:r>
            <a:rPr lang="en-US"/>
            <a:t>Set/modify matrices</a:t>
          </a:r>
        </a:p>
      </dgm:t>
    </dgm:pt>
    <dgm:pt modelId="{ABF14228-3CCA-40FA-9766-D936574382B2}" type="parTrans" cxnId="{52B76AD8-76D2-47B2-8C08-75D653D4F615}">
      <dgm:prSet/>
      <dgm:spPr/>
      <dgm:t>
        <a:bodyPr/>
        <a:lstStyle/>
        <a:p>
          <a:endParaRPr lang="en-US"/>
        </a:p>
      </dgm:t>
    </dgm:pt>
    <dgm:pt modelId="{24A46563-624F-4B12-A207-CAA9657B422D}" type="sibTrans" cxnId="{52B76AD8-76D2-47B2-8C08-75D653D4F615}">
      <dgm:prSet/>
      <dgm:spPr/>
      <dgm:t>
        <a:bodyPr/>
        <a:lstStyle/>
        <a:p>
          <a:endParaRPr lang="en-US"/>
        </a:p>
      </dgm:t>
    </dgm:pt>
    <dgm:pt modelId="{7B47CED7-441E-4A1B-A650-10C9ECA88C0E}">
      <dgm:prSet/>
      <dgm:spPr/>
      <dgm:t>
        <a:bodyPr/>
        <a:lstStyle/>
        <a:p>
          <a:pPr>
            <a:defRPr cap="all"/>
          </a:pPr>
          <a:r>
            <a:rPr lang="en-US"/>
            <a:t>Changes to a render flag</a:t>
          </a:r>
        </a:p>
      </dgm:t>
    </dgm:pt>
    <dgm:pt modelId="{E5C5F896-1C5E-42BD-8D20-A58E206D60C2}" type="parTrans" cxnId="{A5BECFBD-DEC1-41D3-8C52-7FC5B628F01D}">
      <dgm:prSet/>
      <dgm:spPr/>
      <dgm:t>
        <a:bodyPr/>
        <a:lstStyle/>
        <a:p>
          <a:endParaRPr lang="en-US"/>
        </a:p>
      </dgm:t>
    </dgm:pt>
    <dgm:pt modelId="{22A055CF-6CFD-4493-A9F1-36C270BDB9E1}" type="sibTrans" cxnId="{A5BECFBD-DEC1-41D3-8C52-7FC5B628F01D}">
      <dgm:prSet/>
      <dgm:spPr/>
      <dgm:t>
        <a:bodyPr/>
        <a:lstStyle/>
        <a:p>
          <a:endParaRPr lang="en-US"/>
        </a:p>
      </dgm:t>
    </dgm:pt>
    <dgm:pt modelId="{76144A46-F670-4CC8-963A-4F1ABA7CAE13}">
      <dgm:prSet/>
      <dgm:spPr/>
      <dgm:t>
        <a:bodyPr/>
        <a:lstStyle/>
        <a:p>
          <a:pPr>
            <a:defRPr cap="all"/>
          </a:pPr>
          <a:r>
            <a:rPr lang="en-US"/>
            <a:t>Changes in lighting</a:t>
          </a:r>
        </a:p>
      </dgm:t>
    </dgm:pt>
    <dgm:pt modelId="{2C0667B3-877F-47AE-A15D-C85D544F1A6E}" type="parTrans" cxnId="{F570DB70-9BD1-4037-B819-27595A1201DA}">
      <dgm:prSet/>
      <dgm:spPr/>
      <dgm:t>
        <a:bodyPr/>
        <a:lstStyle/>
        <a:p>
          <a:endParaRPr lang="en-US"/>
        </a:p>
      </dgm:t>
    </dgm:pt>
    <dgm:pt modelId="{65039E13-BA0A-4680-85FB-B62EE7F86BDB}" type="sibTrans" cxnId="{F570DB70-9BD1-4037-B819-27595A1201DA}">
      <dgm:prSet/>
      <dgm:spPr/>
      <dgm:t>
        <a:bodyPr/>
        <a:lstStyle/>
        <a:p>
          <a:endParaRPr lang="en-US"/>
        </a:p>
      </dgm:t>
    </dgm:pt>
    <dgm:pt modelId="{1066059B-E3BD-4E87-B580-1D3B471DF41B}">
      <dgm:prSet/>
      <dgm:spPr/>
      <dgm:t>
        <a:bodyPr/>
        <a:lstStyle/>
        <a:p>
          <a:pPr>
            <a:defRPr cap="all"/>
          </a:pPr>
          <a:r>
            <a:rPr lang="en-US"/>
            <a:t>Changes to render attributes</a:t>
          </a:r>
        </a:p>
      </dgm:t>
    </dgm:pt>
    <dgm:pt modelId="{FE881CE4-371F-43C1-9211-5746AFCC0ACF}" type="parTrans" cxnId="{B2CFE694-DD9E-42EE-9D0D-AD5C78495B51}">
      <dgm:prSet/>
      <dgm:spPr/>
      <dgm:t>
        <a:bodyPr/>
        <a:lstStyle/>
        <a:p>
          <a:endParaRPr lang="en-US"/>
        </a:p>
      </dgm:t>
    </dgm:pt>
    <dgm:pt modelId="{AFB0BACC-6FEA-43FD-8917-79E67D65DF25}" type="sibTrans" cxnId="{B2CFE694-DD9E-42EE-9D0D-AD5C78495B51}">
      <dgm:prSet/>
      <dgm:spPr/>
      <dgm:t>
        <a:bodyPr/>
        <a:lstStyle/>
        <a:p>
          <a:endParaRPr lang="en-US"/>
        </a:p>
      </dgm:t>
    </dgm:pt>
    <dgm:pt modelId="{71D5EE60-34B9-4243-82B5-1C45D3F8334A}" type="pres">
      <dgm:prSet presAssocID="{40DA2EB1-4607-40B7-B76C-CB5E0DA7AE8D}" presName="root" presStyleCnt="0">
        <dgm:presLayoutVars>
          <dgm:dir/>
          <dgm:resizeHandles val="exact"/>
        </dgm:presLayoutVars>
      </dgm:prSet>
      <dgm:spPr/>
    </dgm:pt>
    <dgm:pt modelId="{59826388-60FD-4CAC-AFAA-74816427C8AE}" type="pres">
      <dgm:prSet presAssocID="{C3EDECC1-6DEF-4364-B002-04429A2D1711}" presName="compNode" presStyleCnt="0"/>
      <dgm:spPr/>
    </dgm:pt>
    <dgm:pt modelId="{0B6007DF-211A-4E6A-8D10-4EEDBA281977}" type="pres">
      <dgm:prSet presAssocID="{C3EDECC1-6DEF-4364-B002-04429A2D1711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BF96F03-CDB3-468C-9FA1-A0CAE18033D8}" type="pres">
      <dgm:prSet presAssocID="{C3EDECC1-6DEF-4364-B002-04429A2D171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a"/>
        </a:ext>
      </dgm:extLst>
    </dgm:pt>
    <dgm:pt modelId="{E04F7A9B-7093-4CD6-8601-0777D2EBC7F8}" type="pres">
      <dgm:prSet presAssocID="{C3EDECC1-6DEF-4364-B002-04429A2D1711}" presName="spaceRect" presStyleCnt="0"/>
      <dgm:spPr/>
    </dgm:pt>
    <dgm:pt modelId="{0F8B4052-6742-4A03-A73A-874E2CC89CE8}" type="pres">
      <dgm:prSet presAssocID="{C3EDECC1-6DEF-4364-B002-04429A2D1711}" presName="textRect" presStyleLbl="revTx" presStyleIdx="0" presStyleCnt="5">
        <dgm:presLayoutVars>
          <dgm:chMax val="1"/>
          <dgm:chPref val="1"/>
        </dgm:presLayoutVars>
      </dgm:prSet>
      <dgm:spPr/>
    </dgm:pt>
    <dgm:pt modelId="{1B0DEA49-42CF-4848-BE4C-62D6A48E815C}" type="pres">
      <dgm:prSet presAssocID="{576C56DB-BB2A-489B-B857-31A4A50060B3}" presName="sibTrans" presStyleCnt="0"/>
      <dgm:spPr/>
    </dgm:pt>
    <dgm:pt modelId="{B1E9E5EB-DC90-4012-8670-40F92AC815EE}" type="pres">
      <dgm:prSet presAssocID="{13B9D0B4-7C48-45D8-A02F-AEA9CEA35B5A}" presName="compNode" presStyleCnt="0"/>
      <dgm:spPr/>
    </dgm:pt>
    <dgm:pt modelId="{BD650A99-6498-4C90-8DD4-8D88B066434C}" type="pres">
      <dgm:prSet presAssocID="{13B9D0B4-7C48-45D8-A02F-AEA9CEA35B5A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8EBA1CB-4D2A-40B0-99AE-3951525C35E0}" type="pres">
      <dgm:prSet presAssocID="{13B9D0B4-7C48-45D8-A02F-AEA9CEA35B5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448E0A55-46F0-4C64-91FA-FE2E7AC2AE7F}" type="pres">
      <dgm:prSet presAssocID="{13B9D0B4-7C48-45D8-A02F-AEA9CEA35B5A}" presName="spaceRect" presStyleCnt="0"/>
      <dgm:spPr/>
    </dgm:pt>
    <dgm:pt modelId="{8471DEF9-8110-4994-BE3D-CF5F0DE5F2EC}" type="pres">
      <dgm:prSet presAssocID="{13B9D0B4-7C48-45D8-A02F-AEA9CEA35B5A}" presName="textRect" presStyleLbl="revTx" presStyleIdx="1" presStyleCnt="5">
        <dgm:presLayoutVars>
          <dgm:chMax val="1"/>
          <dgm:chPref val="1"/>
        </dgm:presLayoutVars>
      </dgm:prSet>
      <dgm:spPr/>
    </dgm:pt>
    <dgm:pt modelId="{3A424616-5F1F-4681-AC1C-1FB2C217B902}" type="pres">
      <dgm:prSet presAssocID="{24A46563-624F-4B12-A207-CAA9657B422D}" presName="sibTrans" presStyleCnt="0"/>
      <dgm:spPr/>
    </dgm:pt>
    <dgm:pt modelId="{C81A0F7F-4743-405A-B2C1-760E0A235FA5}" type="pres">
      <dgm:prSet presAssocID="{7B47CED7-441E-4A1B-A650-10C9ECA88C0E}" presName="compNode" presStyleCnt="0"/>
      <dgm:spPr/>
    </dgm:pt>
    <dgm:pt modelId="{7AB36C05-0180-45A4-A3A0-10F80C3B6A68}" type="pres">
      <dgm:prSet presAssocID="{7B47CED7-441E-4A1B-A650-10C9ECA88C0E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E7B5598-8306-422F-9704-5F3BE3089647}" type="pres">
      <dgm:prSet presAssocID="{7B47CED7-441E-4A1B-A650-10C9ECA88C0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alizador"/>
        </a:ext>
      </dgm:extLst>
    </dgm:pt>
    <dgm:pt modelId="{91D35316-A642-43D1-A385-90AAC84A326B}" type="pres">
      <dgm:prSet presAssocID="{7B47CED7-441E-4A1B-A650-10C9ECA88C0E}" presName="spaceRect" presStyleCnt="0"/>
      <dgm:spPr/>
    </dgm:pt>
    <dgm:pt modelId="{517C5CF1-EF8A-4B25-A76F-4A7C22A84108}" type="pres">
      <dgm:prSet presAssocID="{7B47CED7-441E-4A1B-A650-10C9ECA88C0E}" presName="textRect" presStyleLbl="revTx" presStyleIdx="2" presStyleCnt="5">
        <dgm:presLayoutVars>
          <dgm:chMax val="1"/>
          <dgm:chPref val="1"/>
        </dgm:presLayoutVars>
      </dgm:prSet>
      <dgm:spPr/>
    </dgm:pt>
    <dgm:pt modelId="{E3E2A717-D419-42DB-951B-C50F3E3E6C1D}" type="pres">
      <dgm:prSet presAssocID="{22A055CF-6CFD-4493-A9F1-36C270BDB9E1}" presName="sibTrans" presStyleCnt="0"/>
      <dgm:spPr/>
    </dgm:pt>
    <dgm:pt modelId="{06B4563F-6515-4FDD-8D65-7700195CD793}" type="pres">
      <dgm:prSet presAssocID="{76144A46-F670-4CC8-963A-4F1ABA7CAE13}" presName="compNode" presStyleCnt="0"/>
      <dgm:spPr/>
    </dgm:pt>
    <dgm:pt modelId="{93253065-49AA-466B-B1A7-CD7D4ABCDCA0}" type="pres">
      <dgm:prSet presAssocID="{76144A46-F670-4CC8-963A-4F1ABA7CAE13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582ED23-37D3-4DB2-9E60-BF6B48E60280}" type="pres">
      <dgm:prSet presAssocID="{76144A46-F670-4CC8-963A-4F1ABA7CAE1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âmpada"/>
        </a:ext>
      </dgm:extLst>
    </dgm:pt>
    <dgm:pt modelId="{02FA7A88-81EC-4829-97CB-10468A227466}" type="pres">
      <dgm:prSet presAssocID="{76144A46-F670-4CC8-963A-4F1ABA7CAE13}" presName="spaceRect" presStyleCnt="0"/>
      <dgm:spPr/>
    </dgm:pt>
    <dgm:pt modelId="{4D6C009F-4492-4ED8-8B09-E9C18A129B56}" type="pres">
      <dgm:prSet presAssocID="{76144A46-F670-4CC8-963A-4F1ABA7CAE13}" presName="textRect" presStyleLbl="revTx" presStyleIdx="3" presStyleCnt="5">
        <dgm:presLayoutVars>
          <dgm:chMax val="1"/>
          <dgm:chPref val="1"/>
        </dgm:presLayoutVars>
      </dgm:prSet>
      <dgm:spPr/>
    </dgm:pt>
    <dgm:pt modelId="{F5DEDCB3-6017-49B5-B4FB-7CEED6C5B51A}" type="pres">
      <dgm:prSet presAssocID="{65039E13-BA0A-4680-85FB-B62EE7F86BDB}" presName="sibTrans" presStyleCnt="0"/>
      <dgm:spPr/>
    </dgm:pt>
    <dgm:pt modelId="{62605DA0-CCB3-4BC1-9956-160BCF254796}" type="pres">
      <dgm:prSet presAssocID="{1066059B-E3BD-4E87-B580-1D3B471DF41B}" presName="compNode" presStyleCnt="0"/>
      <dgm:spPr/>
    </dgm:pt>
    <dgm:pt modelId="{90FDF9B5-C617-41B8-BD09-884947F89C3D}" type="pres">
      <dgm:prSet presAssocID="{1066059B-E3BD-4E87-B580-1D3B471DF41B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CB87DE4-37F0-4CBA-880F-0985E5EFD24A}" type="pres">
      <dgm:prSet presAssocID="{1066059B-E3BD-4E87-B580-1D3B471DF41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ção"/>
        </a:ext>
      </dgm:extLst>
    </dgm:pt>
    <dgm:pt modelId="{3E87A5FF-1139-48AE-8CED-1BE9BA23E57C}" type="pres">
      <dgm:prSet presAssocID="{1066059B-E3BD-4E87-B580-1D3B471DF41B}" presName="spaceRect" presStyleCnt="0"/>
      <dgm:spPr/>
    </dgm:pt>
    <dgm:pt modelId="{811A004F-BF8E-4D6E-B6FA-361CF3769351}" type="pres">
      <dgm:prSet presAssocID="{1066059B-E3BD-4E87-B580-1D3B471DF41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A882A2C-A0EB-4271-B0BC-E59695455CC2}" type="presOf" srcId="{76144A46-F670-4CC8-963A-4F1ABA7CAE13}" destId="{4D6C009F-4492-4ED8-8B09-E9C18A129B56}" srcOrd="0" destOrd="0" presId="urn:microsoft.com/office/officeart/2018/5/layout/IconLeafLabelList"/>
    <dgm:cxn modelId="{F570DB70-9BD1-4037-B819-27595A1201DA}" srcId="{40DA2EB1-4607-40B7-B76C-CB5E0DA7AE8D}" destId="{76144A46-F670-4CC8-963A-4F1ABA7CAE13}" srcOrd="3" destOrd="0" parTransId="{2C0667B3-877F-47AE-A15D-C85D544F1A6E}" sibTransId="{65039E13-BA0A-4680-85FB-B62EE7F86BDB}"/>
    <dgm:cxn modelId="{DB37C872-1CA1-4301-8C63-8961ABE879A1}" type="presOf" srcId="{C3EDECC1-6DEF-4364-B002-04429A2D1711}" destId="{0F8B4052-6742-4A03-A73A-874E2CC89CE8}" srcOrd="0" destOrd="0" presId="urn:microsoft.com/office/officeart/2018/5/layout/IconLeafLabelList"/>
    <dgm:cxn modelId="{37BCE27D-A3EB-416B-AEE2-C4FB2C924EA6}" type="presOf" srcId="{13B9D0B4-7C48-45D8-A02F-AEA9CEA35B5A}" destId="{8471DEF9-8110-4994-BE3D-CF5F0DE5F2EC}" srcOrd="0" destOrd="0" presId="urn:microsoft.com/office/officeart/2018/5/layout/IconLeafLabelList"/>
    <dgm:cxn modelId="{B2CFE694-DD9E-42EE-9D0D-AD5C78495B51}" srcId="{40DA2EB1-4607-40B7-B76C-CB5E0DA7AE8D}" destId="{1066059B-E3BD-4E87-B580-1D3B471DF41B}" srcOrd="4" destOrd="0" parTransId="{FE881CE4-371F-43C1-9211-5746AFCC0ACF}" sibTransId="{AFB0BACC-6FEA-43FD-8917-79E67D65DF25}"/>
    <dgm:cxn modelId="{839E9B95-8B55-45C4-9890-122FE41554ED}" srcId="{40DA2EB1-4607-40B7-B76C-CB5E0DA7AE8D}" destId="{C3EDECC1-6DEF-4364-B002-04429A2D1711}" srcOrd="0" destOrd="0" parTransId="{DFF66131-1DD4-4899-AD7E-7C1C3B453054}" sibTransId="{576C56DB-BB2A-489B-B857-31A4A50060B3}"/>
    <dgm:cxn modelId="{3C5DA2B4-57C1-4D3A-B603-D15AFFE9C581}" type="presOf" srcId="{40DA2EB1-4607-40B7-B76C-CB5E0DA7AE8D}" destId="{71D5EE60-34B9-4243-82B5-1C45D3F8334A}" srcOrd="0" destOrd="0" presId="urn:microsoft.com/office/officeart/2018/5/layout/IconLeafLabelList"/>
    <dgm:cxn modelId="{A5BECFBD-DEC1-41D3-8C52-7FC5B628F01D}" srcId="{40DA2EB1-4607-40B7-B76C-CB5E0DA7AE8D}" destId="{7B47CED7-441E-4A1B-A650-10C9ECA88C0E}" srcOrd="2" destOrd="0" parTransId="{E5C5F896-1C5E-42BD-8D20-A58E206D60C2}" sibTransId="{22A055CF-6CFD-4493-A9F1-36C270BDB9E1}"/>
    <dgm:cxn modelId="{52B76AD8-76D2-47B2-8C08-75D653D4F615}" srcId="{40DA2EB1-4607-40B7-B76C-CB5E0DA7AE8D}" destId="{13B9D0B4-7C48-45D8-A02F-AEA9CEA35B5A}" srcOrd="1" destOrd="0" parTransId="{ABF14228-3CCA-40FA-9766-D936574382B2}" sibTransId="{24A46563-624F-4B12-A207-CAA9657B422D}"/>
    <dgm:cxn modelId="{C17E21DA-B0C5-4FEB-805D-7F8D56B38A36}" type="presOf" srcId="{1066059B-E3BD-4E87-B580-1D3B471DF41B}" destId="{811A004F-BF8E-4D6E-B6FA-361CF3769351}" srcOrd="0" destOrd="0" presId="urn:microsoft.com/office/officeart/2018/5/layout/IconLeafLabelList"/>
    <dgm:cxn modelId="{884808E0-8515-4012-BBA5-97405165FA22}" type="presOf" srcId="{7B47CED7-441E-4A1B-A650-10C9ECA88C0E}" destId="{517C5CF1-EF8A-4B25-A76F-4A7C22A84108}" srcOrd="0" destOrd="0" presId="urn:microsoft.com/office/officeart/2018/5/layout/IconLeafLabelList"/>
    <dgm:cxn modelId="{6D63DAF3-E133-494A-8102-35FADEF95CFE}" type="presParOf" srcId="{71D5EE60-34B9-4243-82B5-1C45D3F8334A}" destId="{59826388-60FD-4CAC-AFAA-74816427C8AE}" srcOrd="0" destOrd="0" presId="urn:microsoft.com/office/officeart/2018/5/layout/IconLeafLabelList"/>
    <dgm:cxn modelId="{1DAE1EF7-8C2D-41B9-912C-682D82148FF2}" type="presParOf" srcId="{59826388-60FD-4CAC-AFAA-74816427C8AE}" destId="{0B6007DF-211A-4E6A-8D10-4EEDBA281977}" srcOrd="0" destOrd="0" presId="urn:microsoft.com/office/officeart/2018/5/layout/IconLeafLabelList"/>
    <dgm:cxn modelId="{7987AD95-6D0A-4A51-9EA6-669274A2A88B}" type="presParOf" srcId="{59826388-60FD-4CAC-AFAA-74816427C8AE}" destId="{3BF96F03-CDB3-468C-9FA1-A0CAE18033D8}" srcOrd="1" destOrd="0" presId="urn:microsoft.com/office/officeart/2018/5/layout/IconLeafLabelList"/>
    <dgm:cxn modelId="{5F7AD06E-5E83-4301-866D-DF942B2594CE}" type="presParOf" srcId="{59826388-60FD-4CAC-AFAA-74816427C8AE}" destId="{E04F7A9B-7093-4CD6-8601-0777D2EBC7F8}" srcOrd="2" destOrd="0" presId="urn:microsoft.com/office/officeart/2018/5/layout/IconLeafLabelList"/>
    <dgm:cxn modelId="{B7A2F1E0-E9A6-46EB-ADE3-3C54DBE87642}" type="presParOf" srcId="{59826388-60FD-4CAC-AFAA-74816427C8AE}" destId="{0F8B4052-6742-4A03-A73A-874E2CC89CE8}" srcOrd="3" destOrd="0" presId="urn:microsoft.com/office/officeart/2018/5/layout/IconLeafLabelList"/>
    <dgm:cxn modelId="{F7D373A9-5D1D-4911-BE0D-264B9800294B}" type="presParOf" srcId="{71D5EE60-34B9-4243-82B5-1C45D3F8334A}" destId="{1B0DEA49-42CF-4848-BE4C-62D6A48E815C}" srcOrd="1" destOrd="0" presId="urn:microsoft.com/office/officeart/2018/5/layout/IconLeafLabelList"/>
    <dgm:cxn modelId="{62E07283-64C7-4D95-9A58-B219B276DF93}" type="presParOf" srcId="{71D5EE60-34B9-4243-82B5-1C45D3F8334A}" destId="{B1E9E5EB-DC90-4012-8670-40F92AC815EE}" srcOrd="2" destOrd="0" presId="urn:microsoft.com/office/officeart/2018/5/layout/IconLeafLabelList"/>
    <dgm:cxn modelId="{D23A1FE6-0E5E-46DE-B661-E1603BEB399D}" type="presParOf" srcId="{B1E9E5EB-DC90-4012-8670-40F92AC815EE}" destId="{BD650A99-6498-4C90-8DD4-8D88B066434C}" srcOrd="0" destOrd="0" presId="urn:microsoft.com/office/officeart/2018/5/layout/IconLeafLabelList"/>
    <dgm:cxn modelId="{D56DA22A-12F9-4FC6-936B-EA1925BB60FC}" type="presParOf" srcId="{B1E9E5EB-DC90-4012-8670-40F92AC815EE}" destId="{B8EBA1CB-4D2A-40B0-99AE-3951525C35E0}" srcOrd="1" destOrd="0" presId="urn:microsoft.com/office/officeart/2018/5/layout/IconLeafLabelList"/>
    <dgm:cxn modelId="{29F9AE27-0DCC-4A85-A14C-221174EB1124}" type="presParOf" srcId="{B1E9E5EB-DC90-4012-8670-40F92AC815EE}" destId="{448E0A55-46F0-4C64-91FA-FE2E7AC2AE7F}" srcOrd="2" destOrd="0" presId="urn:microsoft.com/office/officeart/2018/5/layout/IconLeafLabelList"/>
    <dgm:cxn modelId="{AD9ADA9F-9A05-4FDE-A8AD-C8F764A3043A}" type="presParOf" srcId="{B1E9E5EB-DC90-4012-8670-40F92AC815EE}" destId="{8471DEF9-8110-4994-BE3D-CF5F0DE5F2EC}" srcOrd="3" destOrd="0" presId="urn:microsoft.com/office/officeart/2018/5/layout/IconLeafLabelList"/>
    <dgm:cxn modelId="{85AA1361-C15D-4F36-9502-1F8EF8C84267}" type="presParOf" srcId="{71D5EE60-34B9-4243-82B5-1C45D3F8334A}" destId="{3A424616-5F1F-4681-AC1C-1FB2C217B902}" srcOrd="3" destOrd="0" presId="urn:microsoft.com/office/officeart/2018/5/layout/IconLeafLabelList"/>
    <dgm:cxn modelId="{67B74178-58D1-4EEA-BBE3-F717910AB22D}" type="presParOf" srcId="{71D5EE60-34B9-4243-82B5-1C45D3F8334A}" destId="{C81A0F7F-4743-405A-B2C1-760E0A235FA5}" srcOrd="4" destOrd="0" presId="urn:microsoft.com/office/officeart/2018/5/layout/IconLeafLabelList"/>
    <dgm:cxn modelId="{AE35026E-4EA2-45B9-B4FD-4579095E8473}" type="presParOf" srcId="{C81A0F7F-4743-405A-B2C1-760E0A235FA5}" destId="{7AB36C05-0180-45A4-A3A0-10F80C3B6A68}" srcOrd="0" destOrd="0" presId="urn:microsoft.com/office/officeart/2018/5/layout/IconLeafLabelList"/>
    <dgm:cxn modelId="{527E8990-CDF5-4949-9307-87C6DAD30A65}" type="presParOf" srcId="{C81A0F7F-4743-405A-B2C1-760E0A235FA5}" destId="{6E7B5598-8306-422F-9704-5F3BE3089647}" srcOrd="1" destOrd="0" presId="urn:microsoft.com/office/officeart/2018/5/layout/IconLeafLabelList"/>
    <dgm:cxn modelId="{7FB4B2D8-EF2D-4AB0-8877-3CBEF54C7FC6}" type="presParOf" srcId="{C81A0F7F-4743-405A-B2C1-760E0A235FA5}" destId="{91D35316-A642-43D1-A385-90AAC84A326B}" srcOrd="2" destOrd="0" presId="urn:microsoft.com/office/officeart/2018/5/layout/IconLeafLabelList"/>
    <dgm:cxn modelId="{90C88F68-F544-4592-9A68-3D6392A2E65F}" type="presParOf" srcId="{C81A0F7F-4743-405A-B2C1-760E0A235FA5}" destId="{517C5CF1-EF8A-4B25-A76F-4A7C22A84108}" srcOrd="3" destOrd="0" presId="urn:microsoft.com/office/officeart/2018/5/layout/IconLeafLabelList"/>
    <dgm:cxn modelId="{EFF1A572-222E-46DC-A697-7BE1E7023C15}" type="presParOf" srcId="{71D5EE60-34B9-4243-82B5-1C45D3F8334A}" destId="{E3E2A717-D419-42DB-951B-C50F3E3E6C1D}" srcOrd="5" destOrd="0" presId="urn:microsoft.com/office/officeart/2018/5/layout/IconLeafLabelList"/>
    <dgm:cxn modelId="{BF593D66-6DFA-47DE-8767-3020F7F171AA}" type="presParOf" srcId="{71D5EE60-34B9-4243-82B5-1C45D3F8334A}" destId="{06B4563F-6515-4FDD-8D65-7700195CD793}" srcOrd="6" destOrd="0" presId="urn:microsoft.com/office/officeart/2018/5/layout/IconLeafLabelList"/>
    <dgm:cxn modelId="{C18D10D2-8160-46B6-B992-004A3C3957E5}" type="presParOf" srcId="{06B4563F-6515-4FDD-8D65-7700195CD793}" destId="{93253065-49AA-466B-B1A7-CD7D4ABCDCA0}" srcOrd="0" destOrd="0" presId="urn:microsoft.com/office/officeart/2018/5/layout/IconLeafLabelList"/>
    <dgm:cxn modelId="{1AA680E3-7061-4951-ABB2-4A294705CC2B}" type="presParOf" srcId="{06B4563F-6515-4FDD-8D65-7700195CD793}" destId="{1582ED23-37D3-4DB2-9E60-BF6B48E60280}" srcOrd="1" destOrd="0" presId="urn:microsoft.com/office/officeart/2018/5/layout/IconLeafLabelList"/>
    <dgm:cxn modelId="{6D7F1402-E6CE-420E-ACA0-7BAF867E4B30}" type="presParOf" srcId="{06B4563F-6515-4FDD-8D65-7700195CD793}" destId="{02FA7A88-81EC-4829-97CB-10468A227466}" srcOrd="2" destOrd="0" presId="urn:microsoft.com/office/officeart/2018/5/layout/IconLeafLabelList"/>
    <dgm:cxn modelId="{90A18ACE-D9F4-490A-9FC1-BA540EF9AB04}" type="presParOf" srcId="{06B4563F-6515-4FDD-8D65-7700195CD793}" destId="{4D6C009F-4492-4ED8-8B09-E9C18A129B56}" srcOrd="3" destOrd="0" presId="urn:microsoft.com/office/officeart/2018/5/layout/IconLeafLabelList"/>
    <dgm:cxn modelId="{F46BF108-44B9-4341-A92C-09103ED9536C}" type="presParOf" srcId="{71D5EE60-34B9-4243-82B5-1C45D3F8334A}" destId="{F5DEDCB3-6017-49B5-B4FB-7CEED6C5B51A}" srcOrd="7" destOrd="0" presId="urn:microsoft.com/office/officeart/2018/5/layout/IconLeafLabelList"/>
    <dgm:cxn modelId="{6CCF21F7-9847-4831-87A8-F471D51096DB}" type="presParOf" srcId="{71D5EE60-34B9-4243-82B5-1C45D3F8334A}" destId="{62605DA0-CCB3-4BC1-9956-160BCF254796}" srcOrd="8" destOrd="0" presId="urn:microsoft.com/office/officeart/2018/5/layout/IconLeafLabelList"/>
    <dgm:cxn modelId="{0F982673-7DC7-4C5E-B9A2-1A94E2D9A0B9}" type="presParOf" srcId="{62605DA0-CCB3-4BC1-9956-160BCF254796}" destId="{90FDF9B5-C617-41B8-BD09-884947F89C3D}" srcOrd="0" destOrd="0" presId="urn:microsoft.com/office/officeart/2018/5/layout/IconLeafLabelList"/>
    <dgm:cxn modelId="{F40CDD0B-202E-410A-962B-AB9C202C2A23}" type="presParOf" srcId="{62605DA0-CCB3-4BC1-9956-160BCF254796}" destId="{BCB87DE4-37F0-4CBA-880F-0985E5EFD24A}" srcOrd="1" destOrd="0" presId="urn:microsoft.com/office/officeart/2018/5/layout/IconLeafLabelList"/>
    <dgm:cxn modelId="{1DFDB0D2-47F9-4A25-9535-D9361086463B}" type="presParOf" srcId="{62605DA0-CCB3-4BC1-9956-160BCF254796}" destId="{3E87A5FF-1139-48AE-8CED-1BE9BA23E57C}" srcOrd="2" destOrd="0" presId="urn:microsoft.com/office/officeart/2018/5/layout/IconLeafLabelList"/>
    <dgm:cxn modelId="{DDA5ADDB-CF00-4EBF-9AB5-3E560EF9C974}" type="presParOf" srcId="{62605DA0-CCB3-4BC1-9956-160BCF254796}" destId="{811A004F-BF8E-4D6E-B6FA-361CF376935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F8BE47-4ABA-4C4C-8F08-27B66BF0B85D}" type="doc">
      <dgm:prSet loTypeId="urn:microsoft.com/office/officeart/2005/8/layout/default" loCatId="list" qsTypeId="urn:microsoft.com/office/officeart/2005/8/quickstyle/simple1" qsCatId="simple" csTypeId="urn:microsoft.com/office/officeart/2005/8/colors/accent3_4" csCatId="accent3"/>
      <dgm:spPr/>
      <dgm:t>
        <a:bodyPr/>
        <a:lstStyle/>
        <a:p>
          <a:endParaRPr lang="en-US"/>
        </a:p>
      </dgm:t>
    </dgm:pt>
    <dgm:pt modelId="{A92C933C-BAB2-4495-9E9E-D5DCCAF049DF}">
      <dgm:prSet/>
      <dgm:spPr/>
      <dgm:t>
        <a:bodyPr/>
        <a:lstStyle/>
        <a:p>
          <a:r>
            <a:rPr lang="en-US"/>
            <a:t>Pre-compute vertex attributes (inc. position)</a:t>
          </a:r>
        </a:p>
      </dgm:t>
    </dgm:pt>
    <dgm:pt modelId="{65DA17EC-11E7-488D-A0F8-63ED8F597C05}" type="parTrans" cxnId="{81081B60-BACA-456E-831E-9EB3C8150420}">
      <dgm:prSet/>
      <dgm:spPr/>
      <dgm:t>
        <a:bodyPr/>
        <a:lstStyle/>
        <a:p>
          <a:endParaRPr lang="en-US"/>
        </a:p>
      </dgm:t>
    </dgm:pt>
    <dgm:pt modelId="{37104AA2-566F-49B8-9F04-EE509D3BC8BF}" type="sibTrans" cxnId="{81081B60-BACA-456E-831E-9EB3C8150420}">
      <dgm:prSet/>
      <dgm:spPr/>
      <dgm:t>
        <a:bodyPr/>
        <a:lstStyle/>
        <a:p>
          <a:endParaRPr lang="en-US"/>
        </a:p>
      </dgm:t>
    </dgm:pt>
    <dgm:pt modelId="{39369A3C-D730-4EC7-9196-76DAD45A7134}">
      <dgm:prSet/>
      <dgm:spPr/>
      <dgm:t>
        <a:bodyPr/>
        <a:lstStyle/>
        <a:p>
          <a:r>
            <a:rPr lang="en-US"/>
            <a:t>Treat vertex attributes as data (I/O)</a:t>
          </a:r>
        </a:p>
      </dgm:t>
    </dgm:pt>
    <dgm:pt modelId="{9039F401-6B37-4F24-AC8D-D91CD9390DE6}" type="parTrans" cxnId="{DE9140AA-E5E8-409B-BD65-36F93028437D}">
      <dgm:prSet/>
      <dgm:spPr/>
      <dgm:t>
        <a:bodyPr/>
        <a:lstStyle/>
        <a:p>
          <a:endParaRPr lang="en-US"/>
        </a:p>
      </dgm:t>
    </dgm:pt>
    <dgm:pt modelId="{D4B33FCE-336B-4AE2-A693-A3EDC9CDC703}" type="sibTrans" cxnId="{DE9140AA-E5E8-409B-BD65-36F93028437D}">
      <dgm:prSet/>
      <dgm:spPr/>
      <dgm:t>
        <a:bodyPr/>
        <a:lstStyle/>
        <a:p>
          <a:endParaRPr lang="en-US"/>
        </a:p>
      </dgm:t>
    </dgm:pt>
    <dgm:pt modelId="{95300FD3-C3B4-41C5-813A-B7A5C83513B8}">
      <dgm:prSet/>
      <dgm:spPr/>
      <dgm:t>
        <a:bodyPr/>
        <a:lstStyle/>
        <a:p>
          <a:r>
            <a:rPr lang="en-US"/>
            <a:t>Reuse vertices</a:t>
          </a:r>
        </a:p>
      </dgm:t>
    </dgm:pt>
    <dgm:pt modelId="{70410884-786F-4495-87B0-A7D5512B90ED}" type="parTrans" cxnId="{19D2264A-F92E-40A8-AA46-E0BAE271C8BB}">
      <dgm:prSet/>
      <dgm:spPr/>
      <dgm:t>
        <a:bodyPr/>
        <a:lstStyle/>
        <a:p>
          <a:endParaRPr lang="en-US"/>
        </a:p>
      </dgm:t>
    </dgm:pt>
    <dgm:pt modelId="{10E6CEDA-953A-4159-BCC7-0268D3B7A7B7}" type="sibTrans" cxnId="{19D2264A-F92E-40A8-AA46-E0BAE271C8BB}">
      <dgm:prSet/>
      <dgm:spPr/>
      <dgm:t>
        <a:bodyPr/>
        <a:lstStyle/>
        <a:p>
          <a:endParaRPr lang="en-US"/>
        </a:p>
      </dgm:t>
    </dgm:pt>
    <dgm:pt modelId="{3F6E29AE-C6C8-4B4E-889C-A9CA11962565}">
      <dgm:prSet/>
      <dgm:spPr/>
      <dgm:t>
        <a:bodyPr/>
        <a:lstStyle/>
        <a:p>
          <a:r>
            <a:rPr lang="en-US"/>
            <a:t>Cache previous vertices</a:t>
          </a:r>
        </a:p>
      </dgm:t>
    </dgm:pt>
    <dgm:pt modelId="{8AEA0F3F-FA9E-4243-90FD-160E65C8A593}" type="parTrans" cxnId="{2F7BD250-0049-4DE0-94D2-F23B3C0B188A}">
      <dgm:prSet/>
      <dgm:spPr/>
      <dgm:t>
        <a:bodyPr/>
        <a:lstStyle/>
        <a:p>
          <a:endParaRPr lang="en-US"/>
        </a:p>
      </dgm:t>
    </dgm:pt>
    <dgm:pt modelId="{6D942125-3364-4EDF-AECD-96A3D8264509}" type="sibTrans" cxnId="{2F7BD250-0049-4DE0-94D2-F23B3C0B188A}">
      <dgm:prSet/>
      <dgm:spPr/>
      <dgm:t>
        <a:bodyPr/>
        <a:lstStyle/>
        <a:p>
          <a:endParaRPr lang="en-US"/>
        </a:p>
      </dgm:t>
    </dgm:pt>
    <dgm:pt modelId="{BA6CA9CE-8AF0-4CED-A942-B98BE2BF43EB}">
      <dgm:prSet/>
      <dgm:spPr/>
      <dgm:t>
        <a:bodyPr/>
        <a:lstStyle/>
        <a:p>
          <a:r>
            <a:rPr lang="en-US"/>
            <a:t>Group vertices together &amp; process in bulk</a:t>
          </a:r>
        </a:p>
      </dgm:t>
    </dgm:pt>
    <dgm:pt modelId="{16901B64-C282-4B92-B063-DF49CA47126E}" type="parTrans" cxnId="{19EB5001-60FD-44D1-9128-0DCE76E3B30C}">
      <dgm:prSet/>
      <dgm:spPr/>
      <dgm:t>
        <a:bodyPr/>
        <a:lstStyle/>
        <a:p>
          <a:endParaRPr lang="en-US"/>
        </a:p>
      </dgm:t>
    </dgm:pt>
    <dgm:pt modelId="{ECA881B6-433A-4A89-A2E3-2F3D7BCDB170}" type="sibTrans" cxnId="{19EB5001-60FD-44D1-9128-0DCE76E3B30C}">
      <dgm:prSet/>
      <dgm:spPr/>
      <dgm:t>
        <a:bodyPr/>
        <a:lstStyle/>
        <a:p>
          <a:endParaRPr lang="en-US"/>
        </a:p>
      </dgm:t>
    </dgm:pt>
    <dgm:pt modelId="{6376B2CA-67EB-4DBA-AF94-EA2F03009EA8}">
      <dgm:prSet/>
      <dgm:spPr/>
      <dgm:t>
        <a:bodyPr/>
        <a:lstStyle/>
        <a:p>
          <a:r>
            <a:rPr lang="en-US"/>
            <a:t>Transfer attributes to texture</a:t>
          </a:r>
        </a:p>
      </dgm:t>
    </dgm:pt>
    <dgm:pt modelId="{D73559C1-6B17-42D0-BD71-C80BED39D5C0}" type="parTrans" cxnId="{98EBE5DB-325C-4052-B9FE-8CCF50EFBB63}">
      <dgm:prSet/>
      <dgm:spPr/>
      <dgm:t>
        <a:bodyPr/>
        <a:lstStyle/>
        <a:p>
          <a:endParaRPr lang="en-US"/>
        </a:p>
      </dgm:t>
    </dgm:pt>
    <dgm:pt modelId="{109B442C-4FD8-498F-8F77-E8E427255C89}" type="sibTrans" cxnId="{98EBE5DB-325C-4052-B9FE-8CCF50EFBB63}">
      <dgm:prSet/>
      <dgm:spPr/>
      <dgm:t>
        <a:bodyPr/>
        <a:lstStyle/>
        <a:p>
          <a:endParaRPr lang="en-US"/>
        </a:p>
      </dgm:t>
    </dgm:pt>
    <dgm:pt modelId="{99DCD252-8D6C-4582-A130-D731EF9B2762}">
      <dgm:prSet/>
      <dgm:spPr/>
      <dgm:t>
        <a:bodyPr/>
        <a:lstStyle/>
        <a:p>
          <a:r>
            <a:rPr lang="en-US"/>
            <a:t>Tessellate higher order surfaces on the fly</a:t>
          </a:r>
        </a:p>
      </dgm:t>
    </dgm:pt>
    <dgm:pt modelId="{08F46CDF-9AC2-4F0E-8960-2F2644902287}" type="parTrans" cxnId="{C558C1F1-F57D-4BDE-9E7C-E9A1F3F56763}">
      <dgm:prSet/>
      <dgm:spPr/>
      <dgm:t>
        <a:bodyPr/>
        <a:lstStyle/>
        <a:p>
          <a:endParaRPr lang="en-US"/>
        </a:p>
      </dgm:t>
    </dgm:pt>
    <dgm:pt modelId="{7FDA3453-328D-460B-97F6-B96547C26B77}" type="sibTrans" cxnId="{C558C1F1-F57D-4BDE-9E7C-E9A1F3F56763}">
      <dgm:prSet/>
      <dgm:spPr/>
      <dgm:t>
        <a:bodyPr/>
        <a:lstStyle/>
        <a:p>
          <a:endParaRPr lang="en-US"/>
        </a:p>
      </dgm:t>
    </dgm:pt>
    <dgm:pt modelId="{4BC32667-E650-422F-85F5-E837EA066CCA}" type="pres">
      <dgm:prSet presAssocID="{20F8BE47-4ABA-4C4C-8F08-27B66BF0B85D}" presName="diagram" presStyleCnt="0">
        <dgm:presLayoutVars>
          <dgm:dir/>
          <dgm:resizeHandles val="exact"/>
        </dgm:presLayoutVars>
      </dgm:prSet>
      <dgm:spPr/>
    </dgm:pt>
    <dgm:pt modelId="{10A9011F-6827-4F70-9CEE-D375C5A9C95C}" type="pres">
      <dgm:prSet presAssocID="{A92C933C-BAB2-4495-9E9E-D5DCCAF049DF}" presName="node" presStyleLbl="node1" presStyleIdx="0" presStyleCnt="7">
        <dgm:presLayoutVars>
          <dgm:bulletEnabled val="1"/>
        </dgm:presLayoutVars>
      </dgm:prSet>
      <dgm:spPr/>
    </dgm:pt>
    <dgm:pt modelId="{EBF2FDCD-885E-4EE5-BE18-31E4487BD357}" type="pres">
      <dgm:prSet presAssocID="{37104AA2-566F-49B8-9F04-EE509D3BC8BF}" presName="sibTrans" presStyleCnt="0"/>
      <dgm:spPr/>
    </dgm:pt>
    <dgm:pt modelId="{DAA8E565-D24D-49A7-924D-F1AA748F6CE5}" type="pres">
      <dgm:prSet presAssocID="{39369A3C-D730-4EC7-9196-76DAD45A7134}" presName="node" presStyleLbl="node1" presStyleIdx="1" presStyleCnt="7">
        <dgm:presLayoutVars>
          <dgm:bulletEnabled val="1"/>
        </dgm:presLayoutVars>
      </dgm:prSet>
      <dgm:spPr/>
    </dgm:pt>
    <dgm:pt modelId="{5B1655F7-DFE0-47EA-AF78-794B97E0D15E}" type="pres">
      <dgm:prSet presAssocID="{D4B33FCE-336B-4AE2-A693-A3EDC9CDC703}" presName="sibTrans" presStyleCnt="0"/>
      <dgm:spPr/>
    </dgm:pt>
    <dgm:pt modelId="{21AA396A-49C7-41BB-8C2A-39F77C32C968}" type="pres">
      <dgm:prSet presAssocID="{95300FD3-C3B4-41C5-813A-B7A5C83513B8}" presName="node" presStyleLbl="node1" presStyleIdx="2" presStyleCnt="7">
        <dgm:presLayoutVars>
          <dgm:bulletEnabled val="1"/>
        </dgm:presLayoutVars>
      </dgm:prSet>
      <dgm:spPr/>
    </dgm:pt>
    <dgm:pt modelId="{7991FD00-0649-4893-A48A-A9503FE6A37B}" type="pres">
      <dgm:prSet presAssocID="{10E6CEDA-953A-4159-BCC7-0268D3B7A7B7}" presName="sibTrans" presStyleCnt="0"/>
      <dgm:spPr/>
    </dgm:pt>
    <dgm:pt modelId="{FE055E55-440C-49D8-B3CE-8048592A63BC}" type="pres">
      <dgm:prSet presAssocID="{3F6E29AE-C6C8-4B4E-889C-A9CA11962565}" presName="node" presStyleLbl="node1" presStyleIdx="3" presStyleCnt="7">
        <dgm:presLayoutVars>
          <dgm:bulletEnabled val="1"/>
        </dgm:presLayoutVars>
      </dgm:prSet>
      <dgm:spPr/>
    </dgm:pt>
    <dgm:pt modelId="{77636D4B-3188-48E6-85EA-06903543BEEF}" type="pres">
      <dgm:prSet presAssocID="{6D942125-3364-4EDF-AECD-96A3D8264509}" presName="sibTrans" presStyleCnt="0"/>
      <dgm:spPr/>
    </dgm:pt>
    <dgm:pt modelId="{D80E01E7-B6C0-42FA-9974-F906EC8D2459}" type="pres">
      <dgm:prSet presAssocID="{BA6CA9CE-8AF0-4CED-A942-B98BE2BF43EB}" presName="node" presStyleLbl="node1" presStyleIdx="4" presStyleCnt="7">
        <dgm:presLayoutVars>
          <dgm:bulletEnabled val="1"/>
        </dgm:presLayoutVars>
      </dgm:prSet>
      <dgm:spPr/>
    </dgm:pt>
    <dgm:pt modelId="{45627DC1-CB5A-479F-A17E-22B46E0727DB}" type="pres">
      <dgm:prSet presAssocID="{ECA881B6-433A-4A89-A2E3-2F3D7BCDB170}" presName="sibTrans" presStyleCnt="0"/>
      <dgm:spPr/>
    </dgm:pt>
    <dgm:pt modelId="{B5558897-75AD-4FA4-8EFA-7512E1CA287A}" type="pres">
      <dgm:prSet presAssocID="{6376B2CA-67EB-4DBA-AF94-EA2F03009EA8}" presName="node" presStyleLbl="node1" presStyleIdx="5" presStyleCnt="7">
        <dgm:presLayoutVars>
          <dgm:bulletEnabled val="1"/>
        </dgm:presLayoutVars>
      </dgm:prSet>
      <dgm:spPr/>
    </dgm:pt>
    <dgm:pt modelId="{4BF698A2-4E10-49FD-AC4D-E3C9D08FBDD9}" type="pres">
      <dgm:prSet presAssocID="{109B442C-4FD8-498F-8F77-E8E427255C89}" presName="sibTrans" presStyleCnt="0"/>
      <dgm:spPr/>
    </dgm:pt>
    <dgm:pt modelId="{7DE4AC26-9E70-4F23-8FAD-0250153D6924}" type="pres">
      <dgm:prSet presAssocID="{99DCD252-8D6C-4582-A130-D731EF9B2762}" presName="node" presStyleLbl="node1" presStyleIdx="6" presStyleCnt="7">
        <dgm:presLayoutVars>
          <dgm:bulletEnabled val="1"/>
        </dgm:presLayoutVars>
      </dgm:prSet>
      <dgm:spPr/>
    </dgm:pt>
  </dgm:ptLst>
  <dgm:cxnLst>
    <dgm:cxn modelId="{19EB5001-60FD-44D1-9128-0DCE76E3B30C}" srcId="{20F8BE47-4ABA-4C4C-8F08-27B66BF0B85D}" destId="{BA6CA9CE-8AF0-4CED-A942-B98BE2BF43EB}" srcOrd="4" destOrd="0" parTransId="{16901B64-C282-4B92-B063-DF49CA47126E}" sibTransId="{ECA881B6-433A-4A89-A2E3-2F3D7BCDB170}"/>
    <dgm:cxn modelId="{277D4734-FE93-4F7D-AE6C-A3E1757B0249}" type="presOf" srcId="{20F8BE47-4ABA-4C4C-8F08-27B66BF0B85D}" destId="{4BC32667-E650-422F-85F5-E837EA066CCA}" srcOrd="0" destOrd="0" presId="urn:microsoft.com/office/officeart/2005/8/layout/default"/>
    <dgm:cxn modelId="{1807995E-EF1F-442D-AAFC-B57575BB4D50}" type="presOf" srcId="{39369A3C-D730-4EC7-9196-76DAD45A7134}" destId="{DAA8E565-D24D-49A7-924D-F1AA748F6CE5}" srcOrd="0" destOrd="0" presId="urn:microsoft.com/office/officeart/2005/8/layout/default"/>
    <dgm:cxn modelId="{81081B60-BACA-456E-831E-9EB3C8150420}" srcId="{20F8BE47-4ABA-4C4C-8F08-27B66BF0B85D}" destId="{A92C933C-BAB2-4495-9E9E-D5DCCAF049DF}" srcOrd="0" destOrd="0" parTransId="{65DA17EC-11E7-488D-A0F8-63ED8F597C05}" sibTransId="{37104AA2-566F-49B8-9F04-EE509D3BC8BF}"/>
    <dgm:cxn modelId="{70F80E42-2966-43F6-8FBB-D6EC6D55DD41}" type="presOf" srcId="{95300FD3-C3B4-41C5-813A-B7A5C83513B8}" destId="{21AA396A-49C7-41BB-8C2A-39F77C32C968}" srcOrd="0" destOrd="0" presId="urn:microsoft.com/office/officeart/2005/8/layout/default"/>
    <dgm:cxn modelId="{6257DB67-09A2-47FE-9111-2F70EDD07A4B}" type="presOf" srcId="{A92C933C-BAB2-4495-9E9E-D5DCCAF049DF}" destId="{10A9011F-6827-4F70-9CEE-D375C5A9C95C}" srcOrd="0" destOrd="0" presId="urn:microsoft.com/office/officeart/2005/8/layout/default"/>
    <dgm:cxn modelId="{19D2264A-F92E-40A8-AA46-E0BAE271C8BB}" srcId="{20F8BE47-4ABA-4C4C-8F08-27B66BF0B85D}" destId="{95300FD3-C3B4-41C5-813A-B7A5C83513B8}" srcOrd="2" destOrd="0" parTransId="{70410884-786F-4495-87B0-A7D5512B90ED}" sibTransId="{10E6CEDA-953A-4159-BCC7-0268D3B7A7B7}"/>
    <dgm:cxn modelId="{2F7BD250-0049-4DE0-94D2-F23B3C0B188A}" srcId="{20F8BE47-4ABA-4C4C-8F08-27B66BF0B85D}" destId="{3F6E29AE-C6C8-4B4E-889C-A9CA11962565}" srcOrd="3" destOrd="0" parTransId="{8AEA0F3F-FA9E-4243-90FD-160E65C8A593}" sibTransId="{6D942125-3364-4EDF-AECD-96A3D8264509}"/>
    <dgm:cxn modelId="{4DB2F05A-8EA4-4797-8853-2BE1311EFA81}" type="presOf" srcId="{BA6CA9CE-8AF0-4CED-A942-B98BE2BF43EB}" destId="{D80E01E7-B6C0-42FA-9974-F906EC8D2459}" srcOrd="0" destOrd="0" presId="urn:microsoft.com/office/officeart/2005/8/layout/default"/>
    <dgm:cxn modelId="{D4A6C38D-840E-4AE2-B108-91A08B57C05C}" type="presOf" srcId="{3F6E29AE-C6C8-4B4E-889C-A9CA11962565}" destId="{FE055E55-440C-49D8-B3CE-8048592A63BC}" srcOrd="0" destOrd="0" presId="urn:microsoft.com/office/officeart/2005/8/layout/default"/>
    <dgm:cxn modelId="{B850D08D-1F7F-4720-B764-4391C09599D3}" type="presOf" srcId="{6376B2CA-67EB-4DBA-AF94-EA2F03009EA8}" destId="{B5558897-75AD-4FA4-8EFA-7512E1CA287A}" srcOrd="0" destOrd="0" presId="urn:microsoft.com/office/officeart/2005/8/layout/default"/>
    <dgm:cxn modelId="{DE9140AA-E5E8-409B-BD65-36F93028437D}" srcId="{20F8BE47-4ABA-4C4C-8F08-27B66BF0B85D}" destId="{39369A3C-D730-4EC7-9196-76DAD45A7134}" srcOrd="1" destOrd="0" parTransId="{9039F401-6B37-4F24-AC8D-D91CD9390DE6}" sibTransId="{D4B33FCE-336B-4AE2-A693-A3EDC9CDC703}"/>
    <dgm:cxn modelId="{C3653DAE-7279-4C80-89E7-A3A14DDB854F}" type="presOf" srcId="{99DCD252-8D6C-4582-A130-D731EF9B2762}" destId="{7DE4AC26-9E70-4F23-8FAD-0250153D6924}" srcOrd="0" destOrd="0" presId="urn:microsoft.com/office/officeart/2005/8/layout/default"/>
    <dgm:cxn modelId="{98EBE5DB-325C-4052-B9FE-8CCF50EFBB63}" srcId="{20F8BE47-4ABA-4C4C-8F08-27B66BF0B85D}" destId="{6376B2CA-67EB-4DBA-AF94-EA2F03009EA8}" srcOrd="5" destOrd="0" parTransId="{D73559C1-6B17-42D0-BD71-C80BED39D5C0}" sibTransId="{109B442C-4FD8-498F-8F77-E8E427255C89}"/>
    <dgm:cxn modelId="{C558C1F1-F57D-4BDE-9E7C-E9A1F3F56763}" srcId="{20F8BE47-4ABA-4C4C-8F08-27B66BF0B85D}" destId="{99DCD252-8D6C-4582-A130-D731EF9B2762}" srcOrd="6" destOrd="0" parTransId="{08F46CDF-9AC2-4F0E-8960-2F2644902287}" sibTransId="{7FDA3453-328D-460B-97F6-B96547C26B77}"/>
    <dgm:cxn modelId="{2392B743-F002-4EE3-82F3-AC8772D4FFFB}" type="presParOf" srcId="{4BC32667-E650-422F-85F5-E837EA066CCA}" destId="{10A9011F-6827-4F70-9CEE-D375C5A9C95C}" srcOrd="0" destOrd="0" presId="urn:microsoft.com/office/officeart/2005/8/layout/default"/>
    <dgm:cxn modelId="{ADC0D0B8-22BF-4C50-8FE1-4E9FC55B565C}" type="presParOf" srcId="{4BC32667-E650-422F-85F5-E837EA066CCA}" destId="{EBF2FDCD-885E-4EE5-BE18-31E4487BD357}" srcOrd="1" destOrd="0" presId="urn:microsoft.com/office/officeart/2005/8/layout/default"/>
    <dgm:cxn modelId="{1F918BDE-CDE2-44FB-9D1B-78A38E7DF7D8}" type="presParOf" srcId="{4BC32667-E650-422F-85F5-E837EA066CCA}" destId="{DAA8E565-D24D-49A7-924D-F1AA748F6CE5}" srcOrd="2" destOrd="0" presId="urn:microsoft.com/office/officeart/2005/8/layout/default"/>
    <dgm:cxn modelId="{C63CB3D3-6D9A-4A4F-98A2-EF33B7B54A95}" type="presParOf" srcId="{4BC32667-E650-422F-85F5-E837EA066CCA}" destId="{5B1655F7-DFE0-47EA-AF78-794B97E0D15E}" srcOrd="3" destOrd="0" presId="urn:microsoft.com/office/officeart/2005/8/layout/default"/>
    <dgm:cxn modelId="{6C6E577E-3C0A-4D7E-9A0B-FAEB9A7EBF7F}" type="presParOf" srcId="{4BC32667-E650-422F-85F5-E837EA066CCA}" destId="{21AA396A-49C7-41BB-8C2A-39F77C32C968}" srcOrd="4" destOrd="0" presId="urn:microsoft.com/office/officeart/2005/8/layout/default"/>
    <dgm:cxn modelId="{2CF08CA9-324E-4E2C-AC23-AAF7BE4DC618}" type="presParOf" srcId="{4BC32667-E650-422F-85F5-E837EA066CCA}" destId="{7991FD00-0649-4893-A48A-A9503FE6A37B}" srcOrd="5" destOrd="0" presId="urn:microsoft.com/office/officeart/2005/8/layout/default"/>
    <dgm:cxn modelId="{4F5F753F-4D0C-425C-99B6-9E10E4DFC8FF}" type="presParOf" srcId="{4BC32667-E650-422F-85F5-E837EA066CCA}" destId="{FE055E55-440C-49D8-B3CE-8048592A63BC}" srcOrd="6" destOrd="0" presId="urn:microsoft.com/office/officeart/2005/8/layout/default"/>
    <dgm:cxn modelId="{116A5422-AF10-48B8-82AD-4C47D9E36E3E}" type="presParOf" srcId="{4BC32667-E650-422F-85F5-E837EA066CCA}" destId="{77636D4B-3188-48E6-85EA-06903543BEEF}" srcOrd="7" destOrd="0" presId="urn:microsoft.com/office/officeart/2005/8/layout/default"/>
    <dgm:cxn modelId="{1E01E75C-8811-474D-A416-CA09B26ECB32}" type="presParOf" srcId="{4BC32667-E650-422F-85F5-E837EA066CCA}" destId="{D80E01E7-B6C0-42FA-9974-F906EC8D2459}" srcOrd="8" destOrd="0" presId="urn:microsoft.com/office/officeart/2005/8/layout/default"/>
    <dgm:cxn modelId="{E658FBBD-DD1B-4B79-89B6-1C2F209C9C16}" type="presParOf" srcId="{4BC32667-E650-422F-85F5-E837EA066CCA}" destId="{45627DC1-CB5A-479F-A17E-22B46E0727DB}" srcOrd="9" destOrd="0" presId="urn:microsoft.com/office/officeart/2005/8/layout/default"/>
    <dgm:cxn modelId="{7FB04E6C-DE68-45F2-9879-5AC6A7FC1FFF}" type="presParOf" srcId="{4BC32667-E650-422F-85F5-E837EA066CCA}" destId="{B5558897-75AD-4FA4-8EFA-7512E1CA287A}" srcOrd="10" destOrd="0" presId="urn:microsoft.com/office/officeart/2005/8/layout/default"/>
    <dgm:cxn modelId="{6B799E5D-74B1-4EA0-9B13-F76746F6BBEB}" type="presParOf" srcId="{4BC32667-E650-422F-85F5-E837EA066CCA}" destId="{4BF698A2-4E10-49FD-AC4D-E3C9D08FBDD9}" srcOrd="11" destOrd="0" presId="urn:microsoft.com/office/officeart/2005/8/layout/default"/>
    <dgm:cxn modelId="{2A946B8B-CFF2-4A77-A9B8-1CF1E3298C06}" type="presParOf" srcId="{4BC32667-E650-422F-85F5-E837EA066CCA}" destId="{7DE4AC26-9E70-4F23-8FAD-0250153D6924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73860F-DEAA-42F4-9B01-348E4F03E56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9A88E3B-1FE7-47AF-B403-08905472E7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Notice, it just passes a pointer</a:t>
          </a:r>
        </a:p>
      </dgm:t>
    </dgm:pt>
    <dgm:pt modelId="{CA253C32-6A67-43E0-BA70-882AD6AB79F3}" type="parTrans" cxnId="{C6AD6B13-87F8-4F89-915C-ADAE11A50E11}">
      <dgm:prSet/>
      <dgm:spPr/>
      <dgm:t>
        <a:bodyPr/>
        <a:lstStyle/>
        <a:p>
          <a:endParaRPr lang="en-US"/>
        </a:p>
      </dgm:t>
    </dgm:pt>
    <dgm:pt modelId="{06A90FCE-896D-4880-9011-53F73DF70105}" type="sibTrans" cxnId="{C6AD6B13-87F8-4F89-915C-ADAE11A50E11}">
      <dgm:prSet/>
      <dgm:spPr/>
      <dgm:t>
        <a:bodyPr/>
        <a:lstStyle/>
        <a:p>
          <a:endParaRPr lang="en-US"/>
        </a:p>
      </dgm:t>
    </dgm:pt>
    <dgm:pt modelId="{930F4475-ACF0-456D-8DFB-897FBE8D04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 OpenGL has a CPU-resident loop</a:t>
          </a:r>
        </a:p>
      </dgm:t>
    </dgm:pt>
    <dgm:pt modelId="{BA7C2816-5557-47AE-88BC-9DD9A49FC54F}" type="parTrans" cxnId="{0EB3F4C0-0803-4308-97C1-7B4B4FDC5828}">
      <dgm:prSet/>
      <dgm:spPr/>
      <dgm:t>
        <a:bodyPr/>
        <a:lstStyle/>
        <a:p>
          <a:endParaRPr lang="en-US"/>
        </a:p>
      </dgm:t>
    </dgm:pt>
    <dgm:pt modelId="{17296279-A362-4B9B-B703-12042819C569}" type="sibTrans" cxnId="{0EB3F4C0-0803-4308-97C1-7B4B4FDC5828}">
      <dgm:prSet/>
      <dgm:spPr/>
      <dgm:t>
        <a:bodyPr/>
        <a:lstStyle/>
        <a:p>
          <a:endParaRPr lang="en-US"/>
        </a:p>
      </dgm:t>
    </dgm:pt>
    <dgm:pt modelId="{55CC9CF3-A632-47E6-9C97-BD08E4D6B0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iterates through the array you passed it</a:t>
          </a:r>
        </a:p>
      </dgm:t>
    </dgm:pt>
    <dgm:pt modelId="{89729D87-DFE9-4D85-908E-8DE50D630EFF}" type="parTrans" cxnId="{FFE3C991-8A32-4941-AC7E-802168AEE29A}">
      <dgm:prSet/>
      <dgm:spPr/>
      <dgm:t>
        <a:bodyPr/>
        <a:lstStyle/>
        <a:p>
          <a:endParaRPr lang="en-US"/>
        </a:p>
      </dgm:t>
    </dgm:pt>
    <dgm:pt modelId="{88EAF1A3-F0A7-46A9-8312-1B33066C2A6D}" type="sibTrans" cxnId="{FFE3C991-8A32-4941-AC7E-802168AEE29A}">
      <dgm:prSet/>
      <dgm:spPr/>
      <dgm:t>
        <a:bodyPr/>
        <a:lstStyle/>
        <a:p>
          <a:endParaRPr lang="en-US"/>
        </a:p>
      </dgm:t>
    </dgm:pt>
    <dgm:pt modelId="{FF466B74-E01B-451E-A40F-E1CF870C96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makes the glVertex() calls for you</a:t>
          </a:r>
        </a:p>
      </dgm:t>
    </dgm:pt>
    <dgm:pt modelId="{83F039ED-92D2-407F-8E8A-869B71D1C5FF}" type="parTrans" cxnId="{12C63C37-42DA-49AE-8F95-B83EDE087163}">
      <dgm:prSet/>
      <dgm:spPr/>
      <dgm:t>
        <a:bodyPr/>
        <a:lstStyle/>
        <a:p>
          <a:endParaRPr lang="en-US"/>
        </a:p>
      </dgm:t>
    </dgm:pt>
    <dgm:pt modelId="{851BE60D-76B8-4B42-A182-7552FA589E08}" type="sibTrans" cxnId="{12C63C37-42DA-49AE-8F95-B83EDE087163}">
      <dgm:prSet/>
      <dgm:spPr/>
      <dgm:t>
        <a:bodyPr/>
        <a:lstStyle/>
        <a:p>
          <a:endParaRPr lang="en-US"/>
        </a:p>
      </dgm:t>
    </dgm:pt>
    <dgm:pt modelId="{3935B334-E408-4DB8-91D2-C0FC47D188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optimise to reduce the number of calls</a:t>
          </a:r>
        </a:p>
      </dgm:t>
    </dgm:pt>
    <dgm:pt modelId="{C656C3A6-40F3-408F-ACE8-D9638ACD1D07}" type="parTrans" cxnId="{824D1365-1FBD-4480-9648-4743CB5425B6}">
      <dgm:prSet/>
      <dgm:spPr/>
      <dgm:t>
        <a:bodyPr/>
        <a:lstStyle/>
        <a:p>
          <a:endParaRPr lang="en-US"/>
        </a:p>
      </dgm:t>
    </dgm:pt>
    <dgm:pt modelId="{614EABE9-7A46-47DB-9D60-375C4394C11E}" type="sibTrans" cxnId="{824D1365-1FBD-4480-9648-4743CB5425B6}">
      <dgm:prSet/>
      <dgm:spPr/>
      <dgm:t>
        <a:bodyPr/>
        <a:lstStyle/>
        <a:p>
          <a:endParaRPr lang="en-US"/>
        </a:p>
      </dgm:t>
    </dgm:pt>
    <dgm:pt modelId="{240E9BDC-2BDF-4703-BA7A-022B72752F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Essentially, this is what an .obj file is for</a:t>
          </a:r>
        </a:p>
      </dgm:t>
    </dgm:pt>
    <dgm:pt modelId="{E9364FCE-8AE8-4791-94A9-F48717AFBC98}" type="parTrans" cxnId="{331BE9CB-4AC6-46B4-A0FC-76C45A976882}">
      <dgm:prSet/>
      <dgm:spPr/>
      <dgm:t>
        <a:bodyPr/>
        <a:lstStyle/>
        <a:p>
          <a:endParaRPr lang="en-US"/>
        </a:p>
      </dgm:t>
    </dgm:pt>
    <dgm:pt modelId="{709BA819-7663-45FE-BCC6-37E837504FF4}" type="sibTrans" cxnId="{331BE9CB-4AC6-46B4-A0FC-76C45A976882}">
      <dgm:prSet/>
      <dgm:spPr/>
      <dgm:t>
        <a:bodyPr/>
        <a:lstStyle/>
        <a:p>
          <a:endParaRPr lang="en-US"/>
        </a:p>
      </dgm:t>
    </dgm:pt>
    <dgm:pt modelId="{DFA5B7A1-8FB2-4052-B673-8B6DA1A8A62B}" type="pres">
      <dgm:prSet presAssocID="{EB73860F-DEAA-42F4-9B01-348E4F03E56D}" presName="root" presStyleCnt="0">
        <dgm:presLayoutVars>
          <dgm:dir/>
          <dgm:resizeHandles val="exact"/>
        </dgm:presLayoutVars>
      </dgm:prSet>
      <dgm:spPr/>
    </dgm:pt>
    <dgm:pt modelId="{97A29C6C-7B0C-4CC3-906F-E2BA25C96970}" type="pres">
      <dgm:prSet presAssocID="{E9A88E3B-1FE7-47AF-B403-08905472E70C}" presName="compNode" presStyleCnt="0"/>
      <dgm:spPr/>
    </dgm:pt>
    <dgm:pt modelId="{7639D817-BDF8-4EAC-A8F7-9A06BF049646}" type="pres">
      <dgm:prSet presAssocID="{E9A88E3B-1FE7-47AF-B403-08905472E70C}" presName="bgRect" presStyleLbl="bgShp" presStyleIdx="0" presStyleCnt="3"/>
      <dgm:spPr/>
    </dgm:pt>
    <dgm:pt modelId="{C01D0A03-ACCF-4E15-8C6B-117C9883ECE1}" type="pres">
      <dgm:prSet presAssocID="{E9A88E3B-1FE7-47AF-B403-08905472E70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 with Left Arrow"/>
        </a:ext>
      </dgm:extLst>
    </dgm:pt>
    <dgm:pt modelId="{FC4EF5E2-5607-4277-AB24-DB320F66A814}" type="pres">
      <dgm:prSet presAssocID="{E9A88E3B-1FE7-47AF-B403-08905472E70C}" presName="spaceRect" presStyleCnt="0"/>
      <dgm:spPr/>
    </dgm:pt>
    <dgm:pt modelId="{C97133F2-B3F2-4766-82B0-87508FF9C4C3}" type="pres">
      <dgm:prSet presAssocID="{E9A88E3B-1FE7-47AF-B403-08905472E70C}" presName="parTx" presStyleLbl="revTx" presStyleIdx="0" presStyleCnt="4">
        <dgm:presLayoutVars>
          <dgm:chMax val="0"/>
          <dgm:chPref val="0"/>
        </dgm:presLayoutVars>
      </dgm:prSet>
      <dgm:spPr/>
    </dgm:pt>
    <dgm:pt modelId="{1565B88D-CE71-4E8F-99D9-95AE3442EFCF}" type="pres">
      <dgm:prSet presAssocID="{06A90FCE-896D-4880-9011-53F73DF70105}" presName="sibTrans" presStyleCnt="0"/>
      <dgm:spPr/>
    </dgm:pt>
    <dgm:pt modelId="{738482D7-740D-43F0-A52F-923CB342F365}" type="pres">
      <dgm:prSet presAssocID="{930F4475-ACF0-456D-8DFB-897FBE8D044E}" presName="compNode" presStyleCnt="0"/>
      <dgm:spPr/>
    </dgm:pt>
    <dgm:pt modelId="{E2B3E4A6-B92E-4BDB-A657-245E4ADD7230}" type="pres">
      <dgm:prSet presAssocID="{930F4475-ACF0-456D-8DFB-897FBE8D044E}" presName="bgRect" presStyleLbl="bgShp" presStyleIdx="1" presStyleCnt="3"/>
      <dgm:spPr/>
    </dgm:pt>
    <dgm:pt modelId="{18C63921-C4A0-4FBC-9560-BE546ED044AF}" type="pres">
      <dgm:prSet presAssocID="{930F4475-ACF0-456D-8DFB-897FBE8D044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glu"/>
        </a:ext>
      </dgm:extLst>
    </dgm:pt>
    <dgm:pt modelId="{B1029F09-8223-45AF-AF97-6471562EB1AE}" type="pres">
      <dgm:prSet presAssocID="{930F4475-ACF0-456D-8DFB-897FBE8D044E}" presName="spaceRect" presStyleCnt="0"/>
      <dgm:spPr/>
    </dgm:pt>
    <dgm:pt modelId="{E490F3A6-2A46-4E5C-9936-9770A42D2D14}" type="pres">
      <dgm:prSet presAssocID="{930F4475-ACF0-456D-8DFB-897FBE8D044E}" presName="parTx" presStyleLbl="revTx" presStyleIdx="1" presStyleCnt="4">
        <dgm:presLayoutVars>
          <dgm:chMax val="0"/>
          <dgm:chPref val="0"/>
        </dgm:presLayoutVars>
      </dgm:prSet>
      <dgm:spPr/>
    </dgm:pt>
    <dgm:pt modelId="{B93AF53A-2459-4312-AB9F-74B579C18EFF}" type="pres">
      <dgm:prSet presAssocID="{930F4475-ACF0-456D-8DFB-897FBE8D044E}" presName="desTx" presStyleLbl="revTx" presStyleIdx="2" presStyleCnt="4">
        <dgm:presLayoutVars/>
      </dgm:prSet>
      <dgm:spPr/>
    </dgm:pt>
    <dgm:pt modelId="{A1EE498D-738F-4824-90C4-B12006666185}" type="pres">
      <dgm:prSet presAssocID="{17296279-A362-4B9B-B703-12042819C569}" presName="sibTrans" presStyleCnt="0"/>
      <dgm:spPr/>
    </dgm:pt>
    <dgm:pt modelId="{6B73372F-9B98-428A-8374-75F54DA9A51E}" type="pres">
      <dgm:prSet presAssocID="{240E9BDC-2BDF-4703-BA7A-022B72752FEE}" presName="compNode" presStyleCnt="0"/>
      <dgm:spPr/>
    </dgm:pt>
    <dgm:pt modelId="{22CD55E0-B5D6-4642-B529-6BC2C7A78CC4}" type="pres">
      <dgm:prSet presAssocID="{240E9BDC-2BDF-4703-BA7A-022B72752FEE}" presName="bgRect" presStyleLbl="bgShp" presStyleIdx="2" presStyleCnt="3"/>
      <dgm:spPr/>
    </dgm:pt>
    <dgm:pt modelId="{BFC3BD51-0334-4333-B78E-FE5B0985F420}" type="pres">
      <dgm:prSet presAssocID="{240E9BDC-2BDF-4703-BA7A-022B72752FE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0C4774BB-2375-4B67-A30A-2308EFC43315}" type="pres">
      <dgm:prSet presAssocID="{240E9BDC-2BDF-4703-BA7A-022B72752FEE}" presName="spaceRect" presStyleCnt="0"/>
      <dgm:spPr/>
    </dgm:pt>
    <dgm:pt modelId="{949393AB-B3DE-4416-BC93-D2C62F3A1196}" type="pres">
      <dgm:prSet presAssocID="{240E9BDC-2BDF-4703-BA7A-022B72752FE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4969F10-7533-4C8E-8B42-1AF0D8367BAB}" type="presOf" srcId="{FF466B74-E01B-451E-A40F-E1CF870C9667}" destId="{B93AF53A-2459-4312-AB9F-74B579C18EFF}" srcOrd="0" destOrd="1" presId="urn:microsoft.com/office/officeart/2018/2/layout/IconVerticalSolidList"/>
    <dgm:cxn modelId="{C6AD6B13-87F8-4F89-915C-ADAE11A50E11}" srcId="{EB73860F-DEAA-42F4-9B01-348E4F03E56D}" destId="{E9A88E3B-1FE7-47AF-B403-08905472E70C}" srcOrd="0" destOrd="0" parTransId="{CA253C32-6A67-43E0-BA70-882AD6AB79F3}" sibTransId="{06A90FCE-896D-4880-9011-53F73DF70105}"/>
    <dgm:cxn modelId="{B399B914-687D-4676-813E-B21BFC1C9953}" type="presOf" srcId="{240E9BDC-2BDF-4703-BA7A-022B72752FEE}" destId="{949393AB-B3DE-4416-BC93-D2C62F3A1196}" srcOrd="0" destOrd="0" presId="urn:microsoft.com/office/officeart/2018/2/layout/IconVerticalSolidList"/>
    <dgm:cxn modelId="{12C63C37-42DA-49AE-8F95-B83EDE087163}" srcId="{930F4475-ACF0-456D-8DFB-897FBE8D044E}" destId="{FF466B74-E01B-451E-A40F-E1CF870C9667}" srcOrd="1" destOrd="0" parTransId="{83F039ED-92D2-407F-8E8A-869B71D1C5FF}" sibTransId="{851BE60D-76B8-4B42-A182-7552FA589E08}"/>
    <dgm:cxn modelId="{2960125F-0A8B-4F3D-9E92-12125F3C4375}" type="presOf" srcId="{EB73860F-DEAA-42F4-9B01-348E4F03E56D}" destId="{DFA5B7A1-8FB2-4052-B673-8B6DA1A8A62B}" srcOrd="0" destOrd="0" presId="urn:microsoft.com/office/officeart/2018/2/layout/IconVerticalSolidList"/>
    <dgm:cxn modelId="{94160265-8F68-4E13-BA52-83B0500C2BB6}" type="presOf" srcId="{3935B334-E408-4DB8-91D2-C0FC47D18859}" destId="{B93AF53A-2459-4312-AB9F-74B579C18EFF}" srcOrd="0" destOrd="2" presId="urn:microsoft.com/office/officeart/2018/2/layout/IconVerticalSolidList"/>
    <dgm:cxn modelId="{824D1365-1FBD-4480-9648-4743CB5425B6}" srcId="{930F4475-ACF0-456D-8DFB-897FBE8D044E}" destId="{3935B334-E408-4DB8-91D2-C0FC47D18859}" srcOrd="2" destOrd="0" parTransId="{C656C3A6-40F3-408F-ACE8-D9638ACD1D07}" sibTransId="{614EABE9-7A46-47DB-9D60-375C4394C11E}"/>
    <dgm:cxn modelId="{02400569-E1F5-4902-AD8F-A31A414CB6B2}" type="presOf" srcId="{E9A88E3B-1FE7-47AF-B403-08905472E70C}" destId="{C97133F2-B3F2-4766-82B0-87508FF9C4C3}" srcOrd="0" destOrd="0" presId="urn:microsoft.com/office/officeart/2018/2/layout/IconVerticalSolidList"/>
    <dgm:cxn modelId="{FFE3C991-8A32-4941-AC7E-802168AEE29A}" srcId="{930F4475-ACF0-456D-8DFB-897FBE8D044E}" destId="{55CC9CF3-A632-47E6-9C97-BD08E4D6B019}" srcOrd="0" destOrd="0" parTransId="{89729D87-DFE9-4D85-908E-8DE50D630EFF}" sibTransId="{88EAF1A3-F0A7-46A9-8312-1B33066C2A6D}"/>
    <dgm:cxn modelId="{0EB3F4C0-0803-4308-97C1-7B4B4FDC5828}" srcId="{EB73860F-DEAA-42F4-9B01-348E4F03E56D}" destId="{930F4475-ACF0-456D-8DFB-897FBE8D044E}" srcOrd="1" destOrd="0" parTransId="{BA7C2816-5557-47AE-88BC-9DD9A49FC54F}" sibTransId="{17296279-A362-4B9B-B703-12042819C569}"/>
    <dgm:cxn modelId="{0887F0C2-ED29-46EA-A403-C217DF7209B1}" type="presOf" srcId="{55CC9CF3-A632-47E6-9C97-BD08E4D6B019}" destId="{B93AF53A-2459-4312-AB9F-74B579C18EFF}" srcOrd="0" destOrd="0" presId="urn:microsoft.com/office/officeart/2018/2/layout/IconVerticalSolidList"/>
    <dgm:cxn modelId="{331BE9CB-4AC6-46B4-A0FC-76C45A976882}" srcId="{EB73860F-DEAA-42F4-9B01-348E4F03E56D}" destId="{240E9BDC-2BDF-4703-BA7A-022B72752FEE}" srcOrd="2" destOrd="0" parTransId="{E9364FCE-8AE8-4791-94A9-F48717AFBC98}" sibTransId="{709BA819-7663-45FE-BCC6-37E837504FF4}"/>
    <dgm:cxn modelId="{21D6E7E6-2679-4724-92DF-3D2BE18F62EF}" type="presOf" srcId="{930F4475-ACF0-456D-8DFB-897FBE8D044E}" destId="{E490F3A6-2A46-4E5C-9936-9770A42D2D14}" srcOrd="0" destOrd="0" presId="urn:microsoft.com/office/officeart/2018/2/layout/IconVerticalSolidList"/>
    <dgm:cxn modelId="{124CBF25-3788-4D2A-B3DD-7C5FAC3E2A91}" type="presParOf" srcId="{DFA5B7A1-8FB2-4052-B673-8B6DA1A8A62B}" destId="{97A29C6C-7B0C-4CC3-906F-E2BA25C96970}" srcOrd="0" destOrd="0" presId="urn:microsoft.com/office/officeart/2018/2/layout/IconVerticalSolidList"/>
    <dgm:cxn modelId="{FE559DD6-84D9-46EC-856D-AB17C9566D76}" type="presParOf" srcId="{97A29C6C-7B0C-4CC3-906F-E2BA25C96970}" destId="{7639D817-BDF8-4EAC-A8F7-9A06BF049646}" srcOrd="0" destOrd="0" presId="urn:microsoft.com/office/officeart/2018/2/layout/IconVerticalSolidList"/>
    <dgm:cxn modelId="{3F0E813C-189B-4F68-A745-5648B7C9E829}" type="presParOf" srcId="{97A29C6C-7B0C-4CC3-906F-E2BA25C96970}" destId="{C01D0A03-ACCF-4E15-8C6B-117C9883ECE1}" srcOrd="1" destOrd="0" presId="urn:microsoft.com/office/officeart/2018/2/layout/IconVerticalSolidList"/>
    <dgm:cxn modelId="{A5990B1E-2C09-4840-B5DD-EE2A3F0352DC}" type="presParOf" srcId="{97A29C6C-7B0C-4CC3-906F-E2BA25C96970}" destId="{FC4EF5E2-5607-4277-AB24-DB320F66A814}" srcOrd="2" destOrd="0" presId="urn:microsoft.com/office/officeart/2018/2/layout/IconVerticalSolidList"/>
    <dgm:cxn modelId="{0EA57D03-BB87-4320-B442-F2E07C4DD1FD}" type="presParOf" srcId="{97A29C6C-7B0C-4CC3-906F-E2BA25C96970}" destId="{C97133F2-B3F2-4766-82B0-87508FF9C4C3}" srcOrd="3" destOrd="0" presId="urn:microsoft.com/office/officeart/2018/2/layout/IconVerticalSolidList"/>
    <dgm:cxn modelId="{D6A404E8-2E1B-4B82-B57C-0E68D2C6FF98}" type="presParOf" srcId="{DFA5B7A1-8FB2-4052-B673-8B6DA1A8A62B}" destId="{1565B88D-CE71-4E8F-99D9-95AE3442EFCF}" srcOrd="1" destOrd="0" presId="urn:microsoft.com/office/officeart/2018/2/layout/IconVerticalSolidList"/>
    <dgm:cxn modelId="{823BA97E-3FF3-49FB-A0EA-C1B7823C3A46}" type="presParOf" srcId="{DFA5B7A1-8FB2-4052-B673-8B6DA1A8A62B}" destId="{738482D7-740D-43F0-A52F-923CB342F365}" srcOrd="2" destOrd="0" presId="urn:microsoft.com/office/officeart/2018/2/layout/IconVerticalSolidList"/>
    <dgm:cxn modelId="{D03E0E0B-3822-4921-9D9C-F8240C63757C}" type="presParOf" srcId="{738482D7-740D-43F0-A52F-923CB342F365}" destId="{E2B3E4A6-B92E-4BDB-A657-245E4ADD7230}" srcOrd="0" destOrd="0" presId="urn:microsoft.com/office/officeart/2018/2/layout/IconVerticalSolidList"/>
    <dgm:cxn modelId="{31B4E24E-B493-45C0-B2D4-7458622F1E60}" type="presParOf" srcId="{738482D7-740D-43F0-A52F-923CB342F365}" destId="{18C63921-C4A0-4FBC-9560-BE546ED044AF}" srcOrd="1" destOrd="0" presId="urn:microsoft.com/office/officeart/2018/2/layout/IconVerticalSolidList"/>
    <dgm:cxn modelId="{1AD004CD-22BC-4CD5-86AF-F0EAF591244D}" type="presParOf" srcId="{738482D7-740D-43F0-A52F-923CB342F365}" destId="{B1029F09-8223-45AF-AF97-6471562EB1AE}" srcOrd="2" destOrd="0" presId="urn:microsoft.com/office/officeart/2018/2/layout/IconVerticalSolidList"/>
    <dgm:cxn modelId="{1C4C16F9-17D1-4340-AF4F-F5F0ECC6D028}" type="presParOf" srcId="{738482D7-740D-43F0-A52F-923CB342F365}" destId="{E490F3A6-2A46-4E5C-9936-9770A42D2D14}" srcOrd="3" destOrd="0" presId="urn:microsoft.com/office/officeart/2018/2/layout/IconVerticalSolidList"/>
    <dgm:cxn modelId="{0D5032D2-98FF-4DD1-ABB8-D585D36BBCFD}" type="presParOf" srcId="{738482D7-740D-43F0-A52F-923CB342F365}" destId="{B93AF53A-2459-4312-AB9F-74B579C18EFF}" srcOrd="4" destOrd="0" presId="urn:microsoft.com/office/officeart/2018/2/layout/IconVerticalSolidList"/>
    <dgm:cxn modelId="{63419C47-85C6-456A-B46C-2337F9A8B649}" type="presParOf" srcId="{DFA5B7A1-8FB2-4052-B673-8B6DA1A8A62B}" destId="{A1EE498D-738F-4824-90C4-B12006666185}" srcOrd="3" destOrd="0" presId="urn:microsoft.com/office/officeart/2018/2/layout/IconVerticalSolidList"/>
    <dgm:cxn modelId="{F08D143C-2CA7-4289-8B22-40AAC748116D}" type="presParOf" srcId="{DFA5B7A1-8FB2-4052-B673-8B6DA1A8A62B}" destId="{6B73372F-9B98-428A-8374-75F54DA9A51E}" srcOrd="4" destOrd="0" presId="urn:microsoft.com/office/officeart/2018/2/layout/IconVerticalSolidList"/>
    <dgm:cxn modelId="{DF9B82A1-12A5-4AF6-B4C1-57812F0F1606}" type="presParOf" srcId="{6B73372F-9B98-428A-8374-75F54DA9A51E}" destId="{22CD55E0-B5D6-4642-B529-6BC2C7A78CC4}" srcOrd="0" destOrd="0" presId="urn:microsoft.com/office/officeart/2018/2/layout/IconVerticalSolidList"/>
    <dgm:cxn modelId="{4E3F6BB8-369A-45FA-8A1B-BAB9C7F7FF34}" type="presParOf" srcId="{6B73372F-9B98-428A-8374-75F54DA9A51E}" destId="{BFC3BD51-0334-4333-B78E-FE5B0985F420}" srcOrd="1" destOrd="0" presId="urn:microsoft.com/office/officeart/2018/2/layout/IconVerticalSolidList"/>
    <dgm:cxn modelId="{8FEC3878-9110-4698-AA73-53FF36CF5BB6}" type="presParOf" srcId="{6B73372F-9B98-428A-8374-75F54DA9A51E}" destId="{0C4774BB-2375-4B67-A30A-2308EFC43315}" srcOrd="2" destOrd="0" presId="urn:microsoft.com/office/officeart/2018/2/layout/IconVerticalSolidList"/>
    <dgm:cxn modelId="{FFBAD269-FCAD-477D-9068-078C4D785A5C}" type="presParOf" srcId="{6B73372F-9B98-428A-8374-75F54DA9A51E}" destId="{949393AB-B3DE-4416-BC93-D2C62F3A11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AE37DF5-6857-4A43-979B-2B15BD683CCF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D653DCB8-9CF7-4862-A155-72D14DC24076}">
      <dgm:prSet/>
      <dgm:spPr/>
      <dgm:t>
        <a:bodyPr/>
        <a:lstStyle/>
        <a:p>
          <a:r>
            <a:rPr lang="en-US"/>
            <a:t>Where is it?</a:t>
          </a:r>
        </a:p>
      </dgm:t>
    </dgm:pt>
    <dgm:pt modelId="{BF5A472F-1755-49CF-91B9-D3843A4B726B}" type="parTrans" cxnId="{1078A7BE-BD3F-4488-865E-FE156C248E9C}">
      <dgm:prSet/>
      <dgm:spPr/>
      <dgm:t>
        <a:bodyPr/>
        <a:lstStyle/>
        <a:p>
          <a:endParaRPr lang="en-US"/>
        </a:p>
      </dgm:t>
    </dgm:pt>
    <dgm:pt modelId="{8E2907D3-BAE5-4B8A-B628-4F88DF979485}" type="sibTrans" cxnId="{1078A7BE-BD3F-4488-865E-FE156C248E9C}">
      <dgm:prSet/>
      <dgm:spPr/>
      <dgm:t>
        <a:bodyPr/>
        <a:lstStyle/>
        <a:p>
          <a:endParaRPr lang="en-US"/>
        </a:p>
      </dgm:t>
    </dgm:pt>
    <dgm:pt modelId="{29F4C29B-64B4-42B7-AFA0-B030369B8FBC}">
      <dgm:prSet/>
      <dgm:spPr/>
      <dgm:t>
        <a:bodyPr/>
        <a:lstStyle/>
        <a:p>
          <a:r>
            <a:rPr lang="en-US"/>
            <a:t>How do we allocate it?</a:t>
          </a:r>
        </a:p>
      </dgm:t>
    </dgm:pt>
    <dgm:pt modelId="{BF87940D-8B06-4B7F-8586-67D21644AC12}" type="parTrans" cxnId="{3092F8E5-3B1B-4B5E-BCFD-E47EAD6748B5}">
      <dgm:prSet/>
      <dgm:spPr/>
      <dgm:t>
        <a:bodyPr/>
        <a:lstStyle/>
        <a:p>
          <a:endParaRPr lang="en-US"/>
        </a:p>
      </dgm:t>
    </dgm:pt>
    <dgm:pt modelId="{F262333C-5F81-4369-B74C-3942F787B014}" type="sibTrans" cxnId="{3092F8E5-3B1B-4B5E-BCFD-E47EAD6748B5}">
      <dgm:prSet/>
      <dgm:spPr/>
      <dgm:t>
        <a:bodyPr/>
        <a:lstStyle/>
        <a:p>
          <a:endParaRPr lang="en-US"/>
        </a:p>
      </dgm:t>
    </dgm:pt>
    <dgm:pt modelId="{1A7797C6-E6C0-46EA-8967-BAA00CBB761A}">
      <dgm:prSet/>
      <dgm:spPr/>
      <dgm:t>
        <a:bodyPr/>
        <a:lstStyle/>
        <a:p>
          <a:r>
            <a:rPr lang="en-US"/>
            <a:t>How do we transfer data to it?</a:t>
          </a:r>
        </a:p>
      </dgm:t>
    </dgm:pt>
    <dgm:pt modelId="{284B69CC-4ED0-43A1-9422-BA9D65F6337D}" type="parTrans" cxnId="{0D52024A-DE56-4868-B762-C17EA16EF751}">
      <dgm:prSet/>
      <dgm:spPr/>
      <dgm:t>
        <a:bodyPr/>
        <a:lstStyle/>
        <a:p>
          <a:endParaRPr lang="en-US"/>
        </a:p>
      </dgm:t>
    </dgm:pt>
    <dgm:pt modelId="{ADBF2C96-E502-4690-A74D-8A656742B320}" type="sibTrans" cxnId="{0D52024A-DE56-4868-B762-C17EA16EF751}">
      <dgm:prSet/>
      <dgm:spPr/>
      <dgm:t>
        <a:bodyPr/>
        <a:lstStyle/>
        <a:p>
          <a:endParaRPr lang="en-US"/>
        </a:p>
      </dgm:t>
    </dgm:pt>
    <dgm:pt modelId="{45EA0622-A676-415A-B9EC-675992811BD5}">
      <dgm:prSet/>
      <dgm:spPr/>
      <dgm:t>
        <a:bodyPr/>
        <a:lstStyle/>
        <a:p>
          <a:r>
            <a:rPr lang="en-US"/>
            <a:t>How do we connect it into the pipeline?</a:t>
          </a:r>
        </a:p>
      </dgm:t>
    </dgm:pt>
    <dgm:pt modelId="{3EFAA342-5183-4C3E-B265-0AF86F96E568}" type="parTrans" cxnId="{967FDDB4-EF47-432B-9780-7F5988636106}">
      <dgm:prSet/>
      <dgm:spPr/>
      <dgm:t>
        <a:bodyPr/>
        <a:lstStyle/>
        <a:p>
          <a:endParaRPr lang="en-US"/>
        </a:p>
      </dgm:t>
    </dgm:pt>
    <dgm:pt modelId="{B25C00C7-C4FD-4FEE-AE59-0F6D44EF5270}" type="sibTrans" cxnId="{967FDDB4-EF47-432B-9780-7F5988636106}">
      <dgm:prSet/>
      <dgm:spPr/>
      <dgm:t>
        <a:bodyPr/>
        <a:lstStyle/>
        <a:p>
          <a:endParaRPr lang="en-US"/>
        </a:p>
      </dgm:t>
    </dgm:pt>
    <dgm:pt modelId="{CDBB6FD5-D250-4AF5-9A9F-432AC51AD3DF}">
      <dgm:prSet/>
      <dgm:spPr/>
      <dgm:t>
        <a:bodyPr/>
        <a:lstStyle/>
        <a:p>
          <a:r>
            <a:rPr lang="en-US"/>
            <a:t>How does the shader access it?</a:t>
          </a:r>
        </a:p>
      </dgm:t>
    </dgm:pt>
    <dgm:pt modelId="{26B01009-076E-4989-9E15-016DED1CDB3F}" type="parTrans" cxnId="{CF6AAF08-7219-435D-BC07-E45B2083B01D}">
      <dgm:prSet/>
      <dgm:spPr/>
      <dgm:t>
        <a:bodyPr/>
        <a:lstStyle/>
        <a:p>
          <a:endParaRPr lang="en-US"/>
        </a:p>
      </dgm:t>
    </dgm:pt>
    <dgm:pt modelId="{CA74DEB4-8DFE-4058-842B-EAA0D0ED57FC}" type="sibTrans" cxnId="{CF6AAF08-7219-435D-BC07-E45B2083B01D}">
      <dgm:prSet/>
      <dgm:spPr/>
      <dgm:t>
        <a:bodyPr/>
        <a:lstStyle/>
        <a:p>
          <a:endParaRPr lang="en-US"/>
        </a:p>
      </dgm:t>
    </dgm:pt>
    <dgm:pt modelId="{E6532E56-0DD9-48E2-8DBF-1D91DB0452CA}" type="pres">
      <dgm:prSet presAssocID="{1AE37DF5-6857-4A43-979B-2B15BD683CCF}" presName="diagram" presStyleCnt="0">
        <dgm:presLayoutVars>
          <dgm:dir/>
          <dgm:resizeHandles val="exact"/>
        </dgm:presLayoutVars>
      </dgm:prSet>
      <dgm:spPr/>
    </dgm:pt>
    <dgm:pt modelId="{719AD79A-3F54-4B77-B958-6767497E8390}" type="pres">
      <dgm:prSet presAssocID="{D653DCB8-9CF7-4862-A155-72D14DC24076}" presName="node" presStyleLbl="node1" presStyleIdx="0" presStyleCnt="5">
        <dgm:presLayoutVars>
          <dgm:bulletEnabled val="1"/>
        </dgm:presLayoutVars>
      </dgm:prSet>
      <dgm:spPr/>
    </dgm:pt>
    <dgm:pt modelId="{9DBA64E5-9F48-46C5-86B9-31FE2548CD04}" type="pres">
      <dgm:prSet presAssocID="{8E2907D3-BAE5-4B8A-B628-4F88DF979485}" presName="sibTrans" presStyleCnt="0"/>
      <dgm:spPr/>
    </dgm:pt>
    <dgm:pt modelId="{7B02A4E1-BBC1-4796-8D9F-511414C1431D}" type="pres">
      <dgm:prSet presAssocID="{29F4C29B-64B4-42B7-AFA0-B030369B8FBC}" presName="node" presStyleLbl="node1" presStyleIdx="1" presStyleCnt="5">
        <dgm:presLayoutVars>
          <dgm:bulletEnabled val="1"/>
        </dgm:presLayoutVars>
      </dgm:prSet>
      <dgm:spPr/>
    </dgm:pt>
    <dgm:pt modelId="{33B432F9-B452-49A7-B62B-1BDD1FA70556}" type="pres">
      <dgm:prSet presAssocID="{F262333C-5F81-4369-B74C-3942F787B014}" presName="sibTrans" presStyleCnt="0"/>
      <dgm:spPr/>
    </dgm:pt>
    <dgm:pt modelId="{7786A895-7E11-4912-AE71-6EE4DE285A7A}" type="pres">
      <dgm:prSet presAssocID="{1A7797C6-E6C0-46EA-8967-BAA00CBB761A}" presName="node" presStyleLbl="node1" presStyleIdx="2" presStyleCnt="5">
        <dgm:presLayoutVars>
          <dgm:bulletEnabled val="1"/>
        </dgm:presLayoutVars>
      </dgm:prSet>
      <dgm:spPr/>
    </dgm:pt>
    <dgm:pt modelId="{23B25C11-C9B7-4ED5-A3AD-4E85D1788F6B}" type="pres">
      <dgm:prSet presAssocID="{ADBF2C96-E502-4690-A74D-8A656742B320}" presName="sibTrans" presStyleCnt="0"/>
      <dgm:spPr/>
    </dgm:pt>
    <dgm:pt modelId="{9E8BCFB8-4CAE-4C7C-B2AE-FA3E1CC9CE42}" type="pres">
      <dgm:prSet presAssocID="{45EA0622-A676-415A-B9EC-675992811BD5}" presName="node" presStyleLbl="node1" presStyleIdx="3" presStyleCnt="5">
        <dgm:presLayoutVars>
          <dgm:bulletEnabled val="1"/>
        </dgm:presLayoutVars>
      </dgm:prSet>
      <dgm:spPr/>
    </dgm:pt>
    <dgm:pt modelId="{FAA2252A-BFA7-435A-B6EC-7608322CE4C5}" type="pres">
      <dgm:prSet presAssocID="{B25C00C7-C4FD-4FEE-AE59-0F6D44EF5270}" presName="sibTrans" presStyleCnt="0"/>
      <dgm:spPr/>
    </dgm:pt>
    <dgm:pt modelId="{292EDAED-FA7B-4B75-905D-B079551CBEA8}" type="pres">
      <dgm:prSet presAssocID="{CDBB6FD5-D250-4AF5-9A9F-432AC51AD3DF}" presName="node" presStyleLbl="node1" presStyleIdx="4" presStyleCnt="5">
        <dgm:presLayoutVars>
          <dgm:bulletEnabled val="1"/>
        </dgm:presLayoutVars>
      </dgm:prSet>
      <dgm:spPr/>
    </dgm:pt>
  </dgm:ptLst>
  <dgm:cxnLst>
    <dgm:cxn modelId="{CF6AAF08-7219-435D-BC07-E45B2083B01D}" srcId="{1AE37DF5-6857-4A43-979B-2B15BD683CCF}" destId="{CDBB6FD5-D250-4AF5-9A9F-432AC51AD3DF}" srcOrd="4" destOrd="0" parTransId="{26B01009-076E-4989-9E15-016DED1CDB3F}" sibTransId="{CA74DEB4-8DFE-4058-842B-EAA0D0ED57FC}"/>
    <dgm:cxn modelId="{8BE5D63C-B17F-46BA-B817-8023A22A8184}" type="presOf" srcId="{45EA0622-A676-415A-B9EC-675992811BD5}" destId="{9E8BCFB8-4CAE-4C7C-B2AE-FA3E1CC9CE42}" srcOrd="0" destOrd="0" presId="urn:microsoft.com/office/officeart/2005/8/layout/default"/>
    <dgm:cxn modelId="{0D52024A-DE56-4868-B762-C17EA16EF751}" srcId="{1AE37DF5-6857-4A43-979B-2B15BD683CCF}" destId="{1A7797C6-E6C0-46EA-8967-BAA00CBB761A}" srcOrd="2" destOrd="0" parTransId="{284B69CC-4ED0-43A1-9422-BA9D65F6337D}" sibTransId="{ADBF2C96-E502-4690-A74D-8A656742B320}"/>
    <dgm:cxn modelId="{6B31267C-5368-4B0E-B2A1-70F8A340DFF8}" type="presOf" srcId="{1A7797C6-E6C0-46EA-8967-BAA00CBB761A}" destId="{7786A895-7E11-4912-AE71-6EE4DE285A7A}" srcOrd="0" destOrd="0" presId="urn:microsoft.com/office/officeart/2005/8/layout/default"/>
    <dgm:cxn modelId="{395ABAA6-74D7-4D3F-A18F-50B932310CA6}" type="presOf" srcId="{D653DCB8-9CF7-4862-A155-72D14DC24076}" destId="{719AD79A-3F54-4B77-B958-6767497E8390}" srcOrd="0" destOrd="0" presId="urn:microsoft.com/office/officeart/2005/8/layout/default"/>
    <dgm:cxn modelId="{967FDDB4-EF47-432B-9780-7F5988636106}" srcId="{1AE37DF5-6857-4A43-979B-2B15BD683CCF}" destId="{45EA0622-A676-415A-B9EC-675992811BD5}" srcOrd="3" destOrd="0" parTransId="{3EFAA342-5183-4C3E-B265-0AF86F96E568}" sibTransId="{B25C00C7-C4FD-4FEE-AE59-0F6D44EF5270}"/>
    <dgm:cxn modelId="{F930E5B9-B0AA-4721-908D-41690693DAFF}" type="presOf" srcId="{29F4C29B-64B4-42B7-AFA0-B030369B8FBC}" destId="{7B02A4E1-BBC1-4796-8D9F-511414C1431D}" srcOrd="0" destOrd="0" presId="urn:microsoft.com/office/officeart/2005/8/layout/default"/>
    <dgm:cxn modelId="{1078A7BE-BD3F-4488-865E-FE156C248E9C}" srcId="{1AE37DF5-6857-4A43-979B-2B15BD683CCF}" destId="{D653DCB8-9CF7-4862-A155-72D14DC24076}" srcOrd="0" destOrd="0" parTransId="{BF5A472F-1755-49CF-91B9-D3843A4B726B}" sibTransId="{8E2907D3-BAE5-4B8A-B628-4F88DF979485}"/>
    <dgm:cxn modelId="{D6F674C9-3F2A-4F28-9DB2-CC2064EFCEF8}" type="presOf" srcId="{1AE37DF5-6857-4A43-979B-2B15BD683CCF}" destId="{E6532E56-0DD9-48E2-8DBF-1D91DB0452CA}" srcOrd="0" destOrd="0" presId="urn:microsoft.com/office/officeart/2005/8/layout/default"/>
    <dgm:cxn modelId="{3092F8E5-3B1B-4B5E-BCFD-E47EAD6748B5}" srcId="{1AE37DF5-6857-4A43-979B-2B15BD683CCF}" destId="{29F4C29B-64B4-42B7-AFA0-B030369B8FBC}" srcOrd="1" destOrd="0" parTransId="{BF87940D-8B06-4B7F-8586-67D21644AC12}" sibTransId="{F262333C-5F81-4369-B74C-3942F787B014}"/>
    <dgm:cxn modelId="{433E31F6-5840-430B-9F36-23C57C4B81AF}" type="presOf" srcId="{CDBB6FD5-D250-4AF5-9A9F-432AC51AD3DF}" destId="{292EDAED-FA7B-4B75-905D-B079551CBEA8}" srcOrd="0" destOrd="0" presId="urn:microsoft.com/office/officeart/2005/8/layout/default"/>
    <dgm:cxn modelId="{0EF61E29-41B9-4A80-A8D7-4D4DA68D487D}" type="presParOf" srcId="{E6532E56-0DD9-48E2-8DBF-1D91DB0452CA}" destId="{719AD79A-3F54-4B77-B958-6767497E8390}" srcOrd="0" destOrd="0" presId="urn:microsoft.com/office/officeart/2005/8/layout/default"/>
    <dgm:cxn modelId="{0EF072DA-3375-42B2-A304-71149870BF11}" type="presParOf" srcId="{E6532E56-0DD9-48E2-8DBF-1D91DB0452CA}" destId="{9DBA64E5-9F48-46C5-86B9-31FE2548CD04}" srcOrd="1" destOrd="0" presId="urn:microsoft.com/office/officeart/2005/8/layout/default"/>
    <dgm:cxn modelId="{0AF822A2-4968-4E80-B0FD-1D09C7B4F16A}" type="presParOf" srcId="{E6532E56-0DD9-48E2-8DBF-1D91DB0452CA}" destId="{7B02A4E1-BBC1-4796-8D9F-511414C1431D}" srcOrd="2" destOrd="0" presId="urn:microsoft.com/office/officeart/2005/8/layout/default"/>
    <dgm:cxn modelId="{0E624A8A-E534-4B3C-B014-FD628E77D926}" type="presParOf" srcId="{E6532E56-0DD9-48E2-8DBF-1D91DB0452CA}" destId="{33B432F9-B452-49A7-B62B-1BDD1FA70556}" srcOrd="3" destOrd="0" presId="urn:microsoft.com/office/officeart/2005/8/layout/default"/>
    <dgm:cxn modelId="{C801C21D-D244-4138-BAA4-500FA131A125}" type="presParOf" srcId="{E6532E56-0DD9-48E2-8DBF-1D91DB0452CA}" destId="{7786A895-7E11-4912-AE71-6EE4DE285A7A}" srcOrd="4" destOrd="0" presId="urn:microsoft.com/office/officeart/2005/8/layout/default"/>
    <dgm:cxn modelId="{940B0013-5CE3-4C2B-8B8A-6519B3D8C1E8}" type="presParOf" srcId="{E6532E56-0DD9-48E2-8DBF-1D91DB0452CA}" destId="{23B25C11-C9B7-4ED5-A3AD-4E85D1788F6B}" srcOrd="5" destOrd="0" presId="urn:microsoft.com/office/officeart/2005/8/layout/default"/>
    <dgm:cxn modelId="{54B17849-3C00-4169-856F-68A8507025C3}" type="presParOf" srcId="{E6532E56-0DD9-48E2-8DBF-1D91DB0452CA}" destId="{9E8BCFB8-4CAE-4C7C-B2AE-FA3E1CC9CE42}" srcOrd="6" destOrd="0" presId="urn:microsoft.com/office/officeart/2005/8/layout/default"/>
    <dgm:cxn modelId="{F3BD07B1-F2B6-42D0-8E2D-B9879DE302B6}" type="presParOf" srcId="{E6532E56-0DD9-48E2-8DBF-1D91DB0452CA}" destId="{FAA2252A-BFA7-435A-B6EC-7608322CE4C5}" srcOrd="7" destOrd="0" presId="urn:microsoft.com/office/officeart/2005/8/layout/default"/>
    <dgm:cxn modelId="{9ACED814-4575-485B-81B3-15539424E4B5}" type="presParOf" srcId="{E6532E56-0DD9-48E2-8DBF-1D91DB0452CA}" destId="{292EDAED-FA7B-4B75-905D-B079551CBEA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4B74553-083C-4922-BA48-E9B79D0EF99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5C9EEB8-A324-4D78-B97F-771D524E09B3}">
      <dgm:prSet/>
      <dgm:spPr/>
      <dgm:t>
        <a:bodyPr/>
        <a:lstStyle/>
        <a:p>
          <a:r>
            <a:rPr lang="en-US"/>
            <a:t>The pipeline assumes </a:t>
          </a:r>
          <a:r>
            <a:rPr lang="en-US" i="1"/>
            <a:t>streamed</a:t>
          </a:r>
          <a:r>
            <a:rPr lang="en-US"/>
            <a:t> vertices</a:t>
          </a:r>
        </a:p>
      </dgm:t>
    </dgm:pt>
    <dgm:pt modelId="{CCAC349C-F07A-4847-A7EA-4962C3F07559}" type="parTrans" cxnId="{45370CE5-D654-4A2D-8A9B-A5600AD00F4E}">
      <dgm:prSet/>
      <dgm:spPr/>
      <dgm:t>
        <a:bodyPr/>
        <a:lstStyle/>
        <a:p>
          <a:endParaRPr lang="en-US"/>
        </a:p>
      </dgm:t>
    </dgm:pt>
    <dgm:pt modelId="{AEB728AC-74A4-415F-883C-263E7121CB34}" type="sibTrans" cxnId="{45370CE5-D654-4A2D-8A9B-A5600AD00F4E}">
      <dgm:prSet/>
      <dgm:spPr/>
      <dgm:t>
        <a:bodyPr/>
        <a:lstStyle/>
        <a:p>
          <a:endParaRPr lang="en-US"/>
        </a:p>
      </dgm:t>
    </dgm:pt>
    <dgm:pt modelId="{0C090918-1C74-4FF8-841F-AE786BB30E61}">
      <dgm:prSet/>
      <dgm:spPr/>
      <dgm:t>
        <a:bodyPr/>
        <a:lstStyle/>
        <a:p>
          <a:r>
            <a:rPr lang="en-US"/>
            <a:t>Processes them one at a time</a:t>
          </a:r>
        </a:p>
      </dgm:t>
    </dgm:pt>
    <dgm:pt modelId="{D57F4D61-F8CD-4B4D-9495-F6785CA41509}" type="parTrans" cxnId="{705E88DB-531D-457E-A71F-5A099EBEA806}">
      <dgm:prSet/>
      <dgm:spPr/>
      <dgm:t>
        <a:bodyPr/>
        <a:lstStyle/>
        <a:p>
          <a:endParaRPr lang="en-US"/>
        </a:p>
      </dgm:t>
    </dgm:pt>
    <dgm:pt modelId="{F2847CB0-98A5-40F7-AD26-7500C672917F}" type="sibTrans" cxnId="{705E88DB-531D-457E-A71F-5A099EBEA806}">
      <dgm:prSet/>
      <dgm:spPr/>
      <dgm:t>
        <a:bodyPr/>
        <a:lstStyle/>
        <a:p>
          <a:endParaRPr lang="en-US"/>
        </a:p>
      </dgm:t>
    </dgm:pt>
    <dgm:pt modelId="{5B83D103-E80E-4C98-81DF-4551CCC84A9C}">
      <dgm:prSet/>
      <dgm:spPr/>
      <dgm:t>
        <a:bodyPr/>
        <a:lstStyle/>
        <a:p>
          <a:r>
            <a:rPr lang="en-US"/>
            <a:t>Instead, take a vertex buffer on the GPU</a:t>
          </a:r>
        </a:p>
      </dgm:t>
    </dgm:pt>
    <dgm:pt modelId="{59DDED68-4719-4147-B6F9-460E5B294D5D}" type="parTrans" cxnId="{5EC0159A-BF20-40E6-9F62-8F8D4A1A2D8B}">
      <dgm:prSet/>
      <dgm:spPr/>
      <dgm:t>
        <a:bodyPr/>
        <a:lstStyle/>
        <a:p>
          <a:endParaRPr lang="en-US"/>
        </a:p>
      </dgm:t>
    </dgm:pt>
    <dgm:pt modelId="{537F1173-01A4-42F7-B643-5D62B3AABC83}" type="sibTrans" cxnId="{5EC0159A-BF20-40E6-9F62-8F8D4A1A2D8B}">
      <dgm:prSet/>
      <dgm:spPr/>
      <dgm:t>
        <a:bodyPr/>
        <a:lstStyle/>
        <a:p>
          <a:endParaRPr lang="en-US"/>
        </a:p>
      </dgm:t>
    </dgm:pt>
    <dgm:pt modelId="{43C4D41F-343B-4C9D-AB31-8826CC776197}">
      <dgm:prSet/>
      <dgm:spPr/>
      <dgm:t>
        <a:bodyPr/>
        <a:lstStyle/>
        <a:p>
          <a:r>
            <a:rPr lang="en-US"/>
            <a:t>Transform each vertex (same as CPU)</a:t>
          </a:r>
        </a:p>
      </dgm:t>
    </dgm:pt>
    <dgm:pt modelId="{4A890D77-52C6-414C-8459-5E56BA66A5B0}" type="parTrans" cxnId="{5F945B95-D0E1-4036-9AA6-B406BDD917EF}">
      <dgm:prSet/>
      <dgm:spPr/>
      <dgm:t>
        <a:bodyPr/>
        <a:lstStyle/>
        <a:p>
          <a:endParaRPr lang="en-US"/>
        </a:p>
      </dgm:t>
    </dgm:pt>
    <dgm:pt modelId="{F48FCDCA-46C3-40D3-B0C4-AB8C2A71A927}" type="sibTrans" cxnId="{5F945B95-D0E1-4036-9AA6-B406BDD917EF}">
      <dgm:prSet/>
      <dgm:spPr/>
      <dgm:t>
        <a:bodyPr/>
        <a:lstStyle/>
        <a:p>
          <a:endParaRPr lang="en-US"/>
        </a:p>
      </dgm:t>
    </dgm:pt>
    <dgm:pt modelId="{D56C0443-251A-4658-A855-22FFF1C0D743}">
      <dgm:prSet/>
      <dgm:spPr/>
      <dgm:t>
        <a:bodyPr/>
        <a:lstStyle/>
        <a:p>
          <a:r>
            <a:rPr lang="en-US"/>
            <a:t>Then feed into front end of pipeline</a:t>
          </a:r>
        </a:p>
      </dgm:t>
    </dgm:pt>
    <dgm:pt modelId="{D4D93AA2-14E5-4772-9D6F-2E2E5137B70C}" type="parTrans" cxnId="{7262BBD1-42F1-489B-9894-AAE544B1BB2A}">
      <dgm:prSet/>
      <dgm:spPr/>
      <dgm:t>
        <a:bodyPr/>
        <a:lstStyle/>
        <a:p>
          <a:endParaRPr lang="en-US"/>
        </a:p>
      </dgm:t>
    </dgm:pt>
    <dgm:pt modelId="{7F29066D-4797-4FE0-B98C-6F0B1AC178A2}" type="sibTrans" cxnId="{7262BBD1-42F1-489B-9894-AAE544B1BB2A}">
      <dgm:prSet/>
      <dgm:spPr/>
      <dgm:t>
        <a:bodyPr/>
        <a:lstStyle/>
        <a:p>
          <a:endParaRPr lang="en-US"/>
        </a:p>
      </dgm:t>
    </dgm:pt>
    <dgm:pt modelId="{26F962B0-6676-494D-9C16-59C09A750AB8}">
      <dgm:prSet/>
      <dgm:spPr/>
      <dgm:t>
        <a:bodyPr/>
        <a:lstStyle/>
        <a:p>
          <a:r>
            <a:rPr lang="en-US"/>
            <a:t>And set transform stage to null</a:t>
          </a:r>
        </a:p>
      </dgm:t>
    </dgm:pt>
    <dgm:pt modelId="{D5FAE3B7-20AC-4C28-BC4E-5BE159E71F72}" type="parTrans" cxnId="{588E2FF7-FCB1-4044-B7A2-03E7E145BFDA}">
      <dgm:prSet/>
      <dgm:spPr/>
      <dgm:t>
        <a:bodyPr/>
        <a:lstStyle/>
        <a:p>
          <a:endParaRPr lang="en-US"/>
        </a:p>
      </dgm:t>
    </dgm:pt>
    <dgm:pt modelId="{8BAB17B1-9F42-4F47-B9A3-3AA1DB065B86}" type="sibTrans" cxnId="{588E2FF7-FCB1-4044-B7A2-03E7E145BFDA}">
      <dgm:prSet/>
      <dgm:spPr/>
      <dgm:t>
        <a:bodyPr/>
        <a:lstStyle/>
        <a:p>
          <a:endParaRPr lang="en-US"/>
        </a:p>
      </dgm:t>
    </dgm:pt>
    <dgm:pt modelId="{8EEAD618-DEB5-445E-8334-7605E4FF37C2}">
      <dgm:prSet/>
      <dgm:spPr/>
      <dgm:t>
        <a:bodyPr/>
        <a:lstStyle/>
        <a:p>
          <a:r>
            <a:rPr lang="en-US"/>
            <a:t>But why do we then need a transform stage?</a:t>
          </a:r>
        </a:p>
      </dgm:t>
    </dgm:pt>
    <dgm:pt modelId="{E867B77E-0D1A-4B52-8527-FC753DE71716}" type="parTrans" cxnId="{AAB5A4C3-A69F-432E-8093-5E95D275E8A7}">
      <dgm:prSet/>
      <dgm:spPr/>
      <dgm:t>
        <a:bodyPr/>
        <a:lstStyle/>
        <a:p>
          <a:endParaRPr lang="en-US"/>
        </a:p>
      </dgm:t>
    </dgm:pt>
    <dgm:pt modelId="{538CB0ED-5117-43DD-B670-E7388B4B63D4}" type="sibTrans" cxnId="{AAB5A4C3-A69F-432E-8093-5E95D275E8A7}">
      <dgm:prSet/>
      <dgm:spPr/>
      <dgm:t>
        <a:bodyPr/>
        <a:lstStyle/>
        <a:p>
          <a:endParaRPr lang="en-US"/>
        </a:p>
      </dgm:t>
    </dgm:pt>
    <dgm:pt modelId="{3891B209-473B-4D22-BD9A-F828FD44E58A}" type="pres">
      <dgm:prSet presAssocID="{C4B74553-083C-4922-BA48-E9B79D0EF990}" presName="root" presStyleCnt="0">
        <dgm:presLayoutVars>
          <dgm:dir/>
          <dgm:resizeHandles val="exact"/>
        </dgm:presLayoutVars>
      </dgm:prSet>
      <dgm:spPr/>
    </dgm:pt>
    <dgm:pt modelId="{1924CC26-1F2E-40B2-8EA9-4F55CA546358}" type="pres">
      <dgm:prSet presAssocID="{45C9EEB8-A324-4D78-B97F-771D524E09B3}" presName="compNode" presStyleCnt="0"/>
      <dgm:spPr/>
    </dgm:pt>
    <dgm:pt modelId="{8B451DC7-0A93-4EDF-B635-C4FDE917E91E}" type="pres">
      <dgm:prSet presAssocID="{45C9EEB8-A324-4D78-B97F-771D524E09B3}" presName="bgRect" presStyleLbl="bgShp" presStyleIdx="0" presStyleCnt="7"/>
      <dgm:spPr/>
    </dgm:pt>
    <dgm:pt modelId="{5D344413-22E6-48E8-87E8-C6C939F7DDE0}" type="pres">
      <dgm:prSet presAssocID="{45C9EEB8-A324-4D78-B97F-771D524E09B3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cquisition com preenchimento sólido"/>
        </a:ext>
      </dgm:extLst>
    </dgm:pt>
    <dgm:pt modelId="{4092C2B9-8192-4B73-8410-6E23D86846D3}" type="pres">
      <dgm:prSet presAssocID="{45C9EEB8-A324-4D78-B97F-771D524E09B3}" presName="spaceRect" presStyleCnt="0"/>
      <dgm:spPr/>
    </dgm:pt>
    <dgm:pt modelId="{AD7A35FB-2031-4AEA-AE1A-95434D7496BF}" type="pres">
      <dgm:prSet presAssocID="{45C9EEB8-A324-4D78-B97F-771D524E09B3}" presName="parTx" presStyleLbl="revTx" presStyleIdx="0" presStyleCnt="7">
        <dgm:presLayoutVars>
          <dgm:chMax val="0"/>
          <dgm:chPref val="0"/>
        </dgm:presLayoutVars>
      </dgm:prSet>
      <dgm:spPr/>
    </dgm:pt>
    <dgm:pt modelId="{9524750A-C3B0-4E67-9174-04F0F2DB03E1}" type="pres">
      <dgm:prSet presAssocID="{AEB728AC-74A4-415F-883C-263E7121CB34}" presName="sibTrans" presStyleCnt="0"/>
      <dgm:spPr/>
    </dgm:pt>
    <dgm:pt modelId="{81C30C09-FA1A-48D0-BB9D-3F2E8261DD96}" type="pres">
      <dgm:prSet presAssocID="{0C090918-1C74-4FF8-841F-AE786BB30E61}" presName="compNode" presStyleCnt="0"/>
      <dgm:spPr/>
    </dgm:pt>
    <dgm:pt modelId="{6DF57FCC-4793-432A-AA8C-0E9AE2D8BC6F}" type="pres">
      <dgm:prSet presAssocID="{0C090918-1C74-4FF8-841F-AE786BB30E61}" presName="bgRect" presStyleLbl="bgShp" presStyleIdx="1" presStyleCnt="7"/>
      <dgm:spPr/>
    </dgm:pt>
    <dgm:pt modelId="{A5BAA79F-59FC-4E06-B115-C1E3F3D1F2F3}" type="pres">
      <dgm:prSet presAssocID="{0C090918-1C74-4FF8-841F-AE786BB30E61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ómetro"/>
        </a:ext>
      </dgm:extLst>
    </dgm:pt>
    <dgm:pt modelId="{E2147F1D-86DC-46EF-B33B-0B11DED620C7}" type="pres">
      <dgm:prSet presAssocID="{0C090918-1C74-4FF8-841F-AE786BB30E61}" presName="spaceRect" presStyleCnt="0"/>
      <dgm:spPr/>
    </dgm:pt>
    <dgm:pt modelId="{1DEB278B-B9D2-4DDA-ADEA-986E45E9BAB5}" type="pres">
      <dgm:prSet presAssocID="{0C090918-1C74-4FF8-841F-AE786BB30E61}" presName="parTx" presStyleLbl="revTx" presStyleIdx="1" presStyleCnt="7">
        <dgm:presLayoutVars>
          <dgm:chMax val="0"/>
          <dgm:chPref val="0"/>
        </dgm:presLayoutVars>
      </dgm:prSet>
      <dgm:spPr/>
    </dgm:pt>
    <dgm:pt modelId="{12676B36-3238-4F77-A23E-B4348E289023}" type="pres">
      <dgm:prSet presAssocID="{F2847CB0-98A5-40F7-AD26-7500C672917F}" presName="sibTrans" presStyleCnt="0"/>
      <dgm:spPr/>
    </dgm:pt>
    <dgm:pt modelId="{2F8F5BDA-D9C8-4775-8E9F-7A78ABA558F4}" type="pres">
      <dgm:prSet presAssocID="{5B83D103-E80E-4C98-81DF-4551CCC84A9C}" presName="compNode" presStyleCnt="0"/>
      <dgm:spPr/>
    </dgm:pt>
    <dgm:pt modelId="{13919C8A-F842-4111-9735-5DD53522770E}" type="pres">
      <dgm:prSet presAssocID="{5B83D103-E80E-4C98-81DF-4551CCC84A9C}" presName="bgRect" presStyleLbl="bgShp" presStyleIdx="2" presStyleCnt="7"/>
      <dgm:spPr/>
    </dgm:pt>
    <dgm:pt modelId="{03738151-C0C7-4728-ABE1-B9595F15AB2B}" type="pres">
      <dgm:prSet presAssocID="{5B83D103-E80E-4C98-81DF-4551CCC84A9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ela"/>
        </a:ext>
      </dgm:extLst>
    </dgm:pt>
    <dgm:pt modelId="{AB4EC4C4-ED28-44AB-BD58-E647ABAB4CE7}" type="pres">
      <dgm:prSet presAssocID="{5B83D103-E80E-4C98-81DF-4551CCC84A9C}" presName="spaceRect" presStyleCnt="0"/>
      <dgm:spPr/>
    </dgm:pt>
    <dgm:pt modelId="{FE29C578-ECA9-4595-B280-B914C2A5CCA4}" type="pres">
      <dgm:prSet presAssocID="{5B83D103-E80E-4C98-81DF-4551CCC84A9C}" presName="parTx" presStyleLbl="revTx" presStyleIdx="2" presStyleCnt="7">
        <dgm:presLayoutVars>
          <dgm:chMax val="0"/>
          <dgm:chPref val="0"/>
        </dgm:presLayoutVars>
      </dgm:prSet>
      <dgm:spPr/>
    </dgm:pt>
    <dgm:pt modelId="{F720E828-AEC6-488A-B2CD-D08FE7D32DA2}" type="pres">
      <dgm:prSet presAssocID="{537F1173-01A4-42F7-B643-5D62B3AABC83}" presName="sibTrans" presStyleCnt="0"/>
      <dgm:spPr/>
    </dgm:pt>
    <dgm:pt modelId="{407C2B42-AC7E-4847-B8C3-5686250AA73D}" type="pres">
      <dgm:prSet presAssocID="{43C4D41F-343B-4C9D-AB31-8826CC776197}" presName="compNode" presStyleCnt="0"/>
      <dgm:spPr/>
    </dgm:pt>
    <dgm:pt modelId="{0B729544-C6F1-4E7A-91BF-2D865825C637}" type="pres">
      <dgm:prSet presAssocID="{43C4D41F-343B-4C9D-AB31-8826CC776197}" presName="bgRect" presStyleLbl="bgShp" presStyleIdx="3" presStyleCnt="7"/>
      <dgm:spPr/>
    </dgm:pt>
    <dgm:pt modelId="{73454AE8-6C4A-46BB-8080-70EE6969DE7B}" type="pres">
      <dgm:prSet presAssocID="{43C4D41F-343B-4C9D-AB31-8826CC776197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ador"/>
        </a:ext>
      </dgm:extLst>
    </dgm:pt>
    <dgm:pt modelId="{BF7BB60B-E420-48A6-828B-DD045ABE7054}" type="pres">
      <dgm:prSet presAssocID="{43C4D41F-343B-4C9D-AB31-8826CC776197}" presName="spaceRect" presStyleCnt="0"/>
      <dgm:spPr/>
    </dgm:pt>
    <dgm:pt modelId="{09107F2E-8A78-4D38-9AB6-E7DD018287C7}" type="pres">
      <dgm:prSet presAssocID="{43C4D41F-343B-4C9D-AB31-8826CC776197}" presName="parTx" presStyleLbl="revTx" presStyleIdx="3" presStyleCnt="7">
        <dgm:presLayoutVars>
          <dgm:chMax val="0"/>
          <dgm:chPref val="0"/>
        </dgm:presLayoutVars>
      </dgm:prSet>
      <dgm:spPr/>
    </dgm:pt>
    <dgm:pt modelId="{829346F9-9611-484B-A965-1A71CBF1AC8B}" type="pres">
      <dgm:prSet presAssocID="{F48FCDCA-46C3-40D3-B0C4-AB8C2A71A927}" presName="sibTrans" presStyleCnt="0"/>
      <dgm:spPr/>
    </dgm:pt>
    <dgm:pt modelId="{505E81FB-8613-4490-A57C-7418F0E94CFE}" type="pres">
      <dgm:prSet presAssocID="{D56C0443-251A-4658-A855-22FFF1C0D743}" presName="compNode" presStyleCnt="0"/>
      <dgm:spPr/>
    </dgm:pt>
    <dgm:pt modelId="{B5336CA7-FD03-4EDA-AC90-151E039A27A7}" type="pres">
      <dgm:prSet presAssocID="{D56C0443-251A-4658-A855-22FFF1C0D743}" presName="bgRect" presStyleLbl="bgShp" presStyleIdx="4" presStyleCnt="7"/>
      <dgm:spPr/>
    </dgm:pt>
    <dgm:pt modelId="{30FD6ADA-150E-4588-87CD-0FDC9819A048}" type="pres">
      <dgm:prSet presAssocID="{D56C0443-251A-4658-A855-22FFF1C0D74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dos"/>
        </a:ext>
      </dgm:extLst>
    </dgm:pt>
    <dgm:pt modelId="{969E032B-AD54-43A1-8D08-41209C277AF6}" type="pres">
      <dgm:prSet presAssocID="{D56C0443-251A-4658-A855-22FFF1C0D743}" presName="spaceRect" presStyleCnt="0"/>
      <dgm:spPr/>
    </dgm:pt>
    <dgm:pt modelId="{B156CD19-4B72-4C3B-AA24-B8430E7E85F0}" type="pres">
      <dgm:prSet presAssocID="{D56C0443-251A-4658-A855-22FFF1C0D743}" presName="parTx" presStyleLbl="revTx" presStyleIdx="4" presStyleCnt="7">
        <dgm:presLayoutVars>
          <dgm:chMax val="0"/>
          <dgm:chPref val="0"/>
        </dgm:presLayoutVars>
      </dgm:prSet>
      <dgm:spPr/>
    </dgm:pt>
    <dgm:pt modelId="{BF95B45C-3B4B-44B4-A47F-6694D87A9FA7}" type="pres">
      <dgm:prSet presAssocID="{7F29066D-4797-4FE0-B98C-6F0B1AC178A2}" presName="sibTrans" presStyleCnt="0"/>
      <dgm:spPr/>
    </dgm:pt>
    <dgm:pt modelId="{1349DD2A-285B-4DD3-A29D-F2A5C5940CB9}" type="pres">
      <dgm:prSet presAssocID="{26F962B0-6676-494D-9C16-59C09A750AB8}" presName="compNode" presStyleCnt="0"/>
      <dgm:spPr/>
    </dgm:pt>
    <dgm:pt modelId="{1D8F571A-B830-4C7F-8D05-F8B69D17E21A}" type="pres">
      <dgm:prSet presAssocID="{26F962B0-6676-494D-9C16-59C09A750AB8}" presName="bgRect" presStyleLbl="bgShp" presStyleIdx="5" presStyleCnt="7"/>
      <dgm:spPr/>
    </dgm:pt>
    <dgm:pt modelId="{33F53712-6169-4819-9926-70C6455BD809}" type="pres">
      <dgm:prSet presAssocID="{26F962B0-6676-494D-9C16-59C09A750AB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írculos 0% com preenchimento sólido"/>
        </a:ext>
      </dgm:extLst>
    </dgm:pt>
    <dgm:pt modelId="{0EFD5FEA-30A1-4E32-ADF8-6FC5BD419B60}" type="pres">
      <dgm:prSet presAssocID="{26F962B0-6676-494D-9C16-59C09A750AB8}" presName="spaceRect" presStyleCnt="0"/>
      <dgm:spPr/>
    </dgm:pt>
    <dgm:pt modelId="{32DC2A76-0A29-4F24-AB3B-BF7012751EEC}" type="pres">
      <dgm:prSet presAssocID="{26F962B0-6676-494D-9C16-59C09A750AB8}" presName="parTx" presStyleLbl="revTx" presStyleIdx="5" presStyleCnt="7">
        <dgm:presLayoutVars>
          <dgm:chMax val="0"/>
          <dgm:chPref val="0"/>
        </dgm:presLayoutVars>
      </dgm:prSet>
      <dgm:spPr/>
    </dgm:pt>
    <dgm:pt modelId="{4450FA18-FE64-4485-9869-01358ADAC02D}" type="pres">
      <dgm:prSet presAssocID="{8BAB17B1-9F42-4F47-B9A3-3AA1DB065B86}" presName="sibTrans" presStyleCnt="0"/>
      <dgm:spPr/>
    </dgm:pt>
    <dgm:pt modelId="{4A0DD17E-0CDA-439C-A167-03590B994DF7}" type="pres">
      <dgm:prSet presAssocID="{8EEAD618-DEB5-445E-8334-7605E4FF37C2}" presName="compNode" presStyleCnt="0"/>
      <dgm:spPr/>
    </dgm:pt>
    <dgm:pt modelId="{24A656D6-9056-4307-8CBB-43A937EA919F}" type="pres">
      <dgm:prSet presAssocID="{8EEAD618-DEB5-445E-8334-7605E4FF37C2}" presName="bgRect" presStyleLbl="bgShp" presStyleIdx="6" presStyleCnt="7"/>
      <dgm:spPr/>
    </dgm:pt>
    <dgm:pt modelId="{601C44D6-EC5A-4B32-801D-9480E5C9BC0A}" type="pres">
      <dgm:prSet presAssocID="{8EEAD618-DEB5-445E-8334-7605E4FF37C2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52519D3-1D3C-4C31-9FBF-5BF5254DDB6F}" type="pres">
      <dgm:prSet presAssocID="{8EEAD618-DEB5-445E-8334-7605E4FF37C2}" presName="spaceRect" presStyleCnt="0"/>
      <dgm:spPr/>
    </dgm:pt>
    <dgm:pt modelId="{79B04005-46DF-444B-A532-3A8D644A8520}" type="pres">
      <dgm:prSet presAssocID="{8EEAD618-DEB5-445E-8334-7605E4FF37C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DCFA1701-6DF8-4360-91EF-227446A03588}" type="presOf" srcId="{43C4D41F-343B-4C9D-AB31-8826CC776197}" destId="{09107F2E-8A78-4D38-9AB6-E7DD018287C7}" srcOrd="0" destOrd="0" presId="urn:microsoft.com/office/officeart/2018/2/layout/IconVerticalSolidList"/>
    <dgm:cxn modelId="{A931020B-C1F3-42F7-8854-540DADB606DB}" type="presOf" srcId="{C4B74553-083C-4922-BA48-E9B79D0EF990}" destId="{3891B209-473B-4D22-BD9A-F828FD44E58A}" srcOrd="0" destOrd="0" presId="urn:microsoft.com/office/officeart/2018/2/layout/IconVerticalSolidList"/>
    <dgm:cxn modelId="{D43B7041-A8CB-4032-8EBE-87A055CCDB34}" type="presOf" srcId="{0C090918-1C74-4FF8-841F-AE786BB30E61}" destId="{1DEB278B-B9D2-4DDA-ADEA-986E45E9BAB5}" srcOrd="0" destOrd="0" presId="urn:microsoft.com/office/officeart/2018/2/layout/IconVerticalSolidList"/>
    <dgm:cxn modelId="{3EFA1350-FEF6-41CC-A5D3-DE171E9D50FD}" type="presOf" srcId="{5B83D103-E80E-4C98-81DF-4551CCC84A9C}" destId="{FE29C578-ECA9-4595-B280-B914C2A5CCA4}" srcOrd="0" destOrd="0" presId="urn:microsoft.com/office/officeart/2018/2/layout/IconVerticalSolidList"/>
    <dgm:cxn modelId="{99354190-766E-4EA6-935D-4C307F90BFF9}" type="presOf" srcId="{D56C0443-251A-4658-A855-22FFF1C0D743}" destId="{B156CD19-4B72-4C3B-AA24-B8430E7E85F0}" srcOrd="0" destOrd="0" presId="urn:microsoft.com/office/officeart/2018/2/layout/IconVerticalSolidList"/>
    <dgm:cxn modelId="{5F945B95-D0E1-4036-9AA6-B406BDD917EF}" srcId="{C4B74553-083C-4922-BA48-E9B79D0EF990}" destId="{43C4D41F-343B-4C9D-AB31-8826CC776197}" srcOrd="3" destOrd="0" parTransId="{4A890D77-52C6-414C-8459-5E56BA66A5B0}" sibTransId="{F48FCDCA-46C3-40D3-B0C4-AB8C2A71A927}"/>
    <dgm:cxn modelId="{5EC0159A-BF20-40E6-9F62-8F8D4A1A2D8B}" srcId="{C4B74553-083C-4922-BA48-E9B79D0EF990}" destId="{5B83D103-E80E-4C98-81DF-4551CCC84A9C}" srcOrd="2" destOrd="0" parTransId="{59DDED68-4719-4147-B6F9-460E5B294D5D}" sibTransId="{537F1173-01A4-42F7-B643-5D62B3AABC83}"/>
    <dgm:cxn modelId="{E02D779D-91C8-4825-A073-267C909A61CB}" type="presOf" srcId="{8EEAD618-DEB5-445E-8334-7605E4FF37C2}" destId="{79B04005-46DF-444B-A532-3A8D644A8520}" srcOrd="0" destOrd="0" presId="urn:microsoft.com/office/officeart/2018/2/layout/IconVerticalSolidList"/>
    <dgm:cxn modelId="{AAB5A4C3-A69F-432E-8093-5E95D275E8A7}" srcId="{C4B74553-083C-4922-BA48-E9B79D0EF990}" destId="{8EEAD618-DEB5-445E-8334-7605E4FF37C2}" srcOrd="6" destOrd="0" parTransId="{E867B77E-0D1A-4B52-8527-FC753DE71716}" sibTransId="{538CB0ED-5117-43DD-B670-E7388B4B63D4}"/>
    <dgm:cxn modelId="{7262BBD1-42F1-489B-9894-AAE544B1BB2A}" srcId="{C4B74553-083C-4922-BA48-E9B79D0EF990}" destId="{D56C0443-251A-4658-A855-22FFF1C0D743}" srcOrd="4" destOrd="0" parTransId="{D4D93AA2-14E5-4772-9D6F-2E2E5137B70C}" sibTransId="{7F29066D-4797-4FE0-B98C-6F0B1AC178A2}"/>
    <dgm:cxn modelId="{705E88DB-531D-457E-A71F-5A099EBEA806}" srcId="{C4B74553-083C-4922-BA48-E9B79D0EF990}" destId="{0C090918-1C74-4FF8-841F-AE786BB30E61}" srcOrd="1" destOrd="0" parTransId="{D57F4D61-F8CD-4B4D-9495-F6785CA41509}" sibTransId="{F2847CB0-98A5-40F7-AD26-7500C672917F}"/>
    <dgm:cxn modelId="{A72F08DD-022B-4124-9437-2F053302EEC9}" type="presOf" srcId="{45C9EEB8-A324-4D78-B97F-771D524E09B3}" destId="{AD7A35FB-2031-4AEA-AE1A-95434D7496BF}" srcOrd="0" destOrd="0" presId="urn:microsoft.com/office/officeart/2018/2/layout/IconVerticalSolidList"/>
    <dgm:cxn modelId="{45370CE5-D654-4A2D-8A9B-A5600AD00F4E}" srcId="{C4B74553-083C-4922-BA48-E9B79D0EF990}" destId="{45C9EEB8-A324-4D78-B97F-771D524E09B3}" srcOrd="0" destOrd="0" parTransId="{CCAC349C-F07A-4847-A7EA-4962C3F07559}" sibTransId="{AEB728AC-74A4-415F-883C-263E7121CB34}"/>
    <dgm:cxn modelId="{6730A6F1-A165-4D56-829D-D12A48DEE9FC}" type="presOf" srcId="{26F962B0-6676-494D-9C16-59C09A750AB8}" destId="{32DC2A76-0A29-4F24-AB3B-BF7012751EEC}" srcOrd="0" destOrd="0" presId="urn:microsoft.com/office/officeart/2018/2/layout/IconVerticalSolidList"/>
    <dgm:cxn modelId="{588E2FF7-FCB1-4044-B7A2-03E7E145BFDA}" srcId="{C4B74553-083C-4922-BA48-E9B79D0EF990}" destId="{26F962B0-6676-494D-9C16-59C09A750AB8}" srcOrd="5" destOrd="0" parTransId="{D5FAE3B7-20AC-4C28-BC4E-5BE159E71F72}" sibTransId="{8BAB17B1-9F42-4F47-B9A3-3AA1DB065B86}"/>
    <dgm:cxn modelId="{9FAE3997-CEC6-42EB-B214-AF0FC96C8F87}" type="presParOf" srcId="{3891B209-473B-4D22-BD9A-F828FD44E58A}" destId="{1924CC26-1F2E-40B2-8EA9-4F55CA546358}" srcOrd="0" destOrd="0" presId="urn:microsoft.com/office/officeart/2018/2/layout/IconVerticalSolidList"/>
    <dgm:cxn modelId="{4A0D05E9-02D8-4787-8085-2841B191082E}" type="presParOf" srcId="{1924CC26-1F2E-40B2-8EA9-4F55CA546358}" destId="{8B451DC7-0A93-4EDF-B635-C4FDE917E91E}" srcOrd="0" destOrd="0" presId="urn:microsoft.com/office/officeart/2018/2/layout/IconVerticalSolidList"/>
    <dgm:cxn modelId="{22F45718-5525-4185-9F05-05A5FD98DAE8}" type="presParOf" srcId="{1924CC26-1F2E-40B2-8EA9-4F55CA546358}" destId="{5D344413-22E6-48E8-87E8-C6C939F7DDE0}" srcOrd="1" destOrd="0" presId="urn:microsoft.com/office/officeart/2018/2/layout/IconVerticalSolidList"/>
    <dgm:cxn modelId="{F7394CFA-A346-4CF1-A035-77F65B2D54C0}" type="presParOf" srcId="{1924CC26-1F2E-40B2-8EA9-4F55CA546358}" destId="{4092C2B9-8192-4B73-8410-6E23D86846D3}" srcOrd="2" destOrd="0" presId="urn:microsoft.com/office/officeart/2018/2/layout/IconVerticalSolidList"/>
    <dgm:cxn modelId="{8BD6ECE8-1AC1-4BB7-AA3E-45FCCBA71294}" type="presParOf" srcId="{1924CC26-1F2E-40B2-8EA9-4F55CA546358}" destId="{AD7A35FB-2031-4AEA-AE1A-95434D7496BF}" srcOrd="3" destOrd="0" presId="urn:microsoft.com/office/officeart/2018/2/layout/IconVerticalSolidList"/>
    <dgm:cxn modelId="{F2BB6C51-506E-479A-8450-97F8ACBC9FD0}" type="presParOf" srcId="{3891B209-473B-4D22-BD9A-F828FD44E58A}" destId="{9524750A-C3B0-4E67-9174-04F0F2DB03E1}" srcOrd="1" destOrd="0" presId="urn:microsoft.com/office/officeart/2018/2/layout/IconVerticalSolidList"/>
    <dgm:cxn modelId="{BF23A437-B4FD-4213-BBD2-9EAD9BBE6E5A}" type="presParOf" srcId="{3891B209-473B-4D22-BD9A-F828FD44E58A}" destId="{81C30C09-FA1A-48D0-BB9D-3F2E8261DD96}" srcOrd="2" destOrd="0" presId="urn:microsoft.com/office/officeart/2018/2/layout/IconVerticalSolidList"/>
    <dgm:cxn modelId="{A8327EE5-1B25-41E0-A384-3C488440961A}" type="presParOf" srcId="{81C30C09-FA1A-48D0-BB9D-3F2E8261DD96}" destId="{6DF57FCC-4793-432A-AA8C-0E9AE2D8BC6F}" srcOrd="0" destOrd="0" presId="urn:microsoft.com/office/officeart/2018/2/layout/IconVerticalSolidList"/>
    <dgm:cxn modelId="{950B1D65-213E-46E3-A7C2-ABC6D3CD8DEC}" type="presParOf" srcId="{81C30C09-FA1A-48D0-BB9D-3F2E8261DD96}" destId="{A5BAA79F-59FC-4E06-B115-C1E3F3D1F2F3}" srcOrd="1" destOrd="0" presId="urn:microsoft.com/office/officeart/2018/2/layout/IconVerticalSolidList"/>
    <dgm:cxn modelId="{2E8C8613-EE92-40DB-AD19-6EF3580F0E19}" type="presParOf" srcId="{81C30C09-FA1A-48D0-BB9D-3F2E8261DD96}" destId="{E2147F1D-86DC-46EF-B33B-0B11DED620C7}" srcOrd="2" destOrd="0" presId="urn:microsoft.com/office/officeart/2018/2/layout/IconVerticalSolidList"/>
    <dgm:cxn modelId="{B0F25FFE-79D6-45F0-81C8-FB43B826A1C4}" type="presParOf" srcId="{81C30C09-FA1A-48D0-BB9D-3F2E8261DD96}" destId="{1DEB278B-B9D2-4DDA-ADEA-986E45E9BAB5}" srcOrd="3" destOrd="0" presId="urn:microsoft.com/office/officeart/2018/2/layout/IconVerticalSolidList"/>
    <dgm:cxn modelId="{58A0A28E-8C59-4BB3-8EAA-D4DBB4323AAB}" type="presParOf" srcId="{3891B209-473B-4D22-BD9A-F828FD44E58A}" destId="{12676B36-3238-4F77-A23E-B4348E289023}" srcOrd="3" destOrd="0" presId="urn:microsoft.com/office/officeart/2018/2/layout/IconVerticalSolidList"/>
    <dgm:cxn modelId="{84605799-0AFD-4A9A-8CCF-6F29BF890BBC}" type="presParOf" srcId="{3891B209-473B-4D22-BD9A-F828FD44E58A}" destId="{2F8F5BDA-D9C8-4775-8E9F-7A78ABA558F4}" srcOrd="4" destOrd="0" presId="urn:microsoft.com/office/officeart/2018/2/layout/IconVerticalSolidList"/>
    <dgm:cxn modelId="{E99F1782-E3F0-4E84-B6EB-08345D16CE42}" type="presParOf" srcId="{2F8F5BDA-D9C8-4775-8E9F-7A78ABA558F4}" destId="{13919C8A-F842-4111-9735-5DD53522770E}" srcOrd="0" destOrd="0" presId="urn:microsoft.com/office/officeart/2018/2/layout/IconVerticalSolidList"/>
    <dgm:cxn modelId="{E9D4F903-5CAB-4C59-8E91-A554D44EAB99}" type="presParOf" srcId="{2F8F5BDA-D9C8-4775-8E9F-7A78ABA558F4}" destId="{03738151-C0C7-4728-ABE1-B9595F15AB2B}" srcOrd="1" destOrd="0" presId="urn:microsoft.com/office/officeart/2018/2/layout/IconVerticalSolidList"/>
    <dgm:cxn modelId="{A9477B1B-C790-42F0-9E65-0F091DF05961}" type="presParOf" srcId="{2F8F5BDA-D9C8-4775-8E9F-7A78ABA558F4}" destId="{AB4EC4C4-ED28-44AB-BD58-E647ABAB4CE7}" srcOrd="2" destOrd="0" presId="urn:microsoft.com/office/officeart/2018/2/layout/IconVerticalSolidList"/>
    <dgm:cxn modelId="{9D918EE2-DB17-473C-B191-943D16AB4A47}" type="presParOf" srcId="{2F8F5BDA-D9C8-4775-8E9F-7A78ABA558F4}" destId="{FE29C578-ECA9-4595-B280-B914C2A5CCA4}" srcOrd="3" destOrd="0" presId="urn:microsoft.com/office/officeart/2018/2/layout/IconVerticalSolidList"/>
    <dgm:cxn modelId="{4E38D1D4-5295-4868-85BF-A4FD7187AD09}" type="presParOf" srcId="{3891B209-473B-4D22-BD9A-F828FD44E58A}" destId="{F720E828-AEC6-488A-B2CD-D08FE7D32DA2}" srcOrd="5" destOrd="0" presId="urn:microsoft.com/office/officeart/2018/2/layout/IconVerticalSolidList"/>
    <dgm:cxn modelId="{BA1BAB20-DE7D-44D3-9777-B822F8B17FF5}" type="presParOf" srcId="{3891B209-473B-4D22-BD9A-F828FD44E58A}" destId="{407C2B42-AC7E-4847-B8C3-5686250AA73D}" srcOrd="6" destOrd="0" presId="urn:microsoft.com/office/officeart/2018/2/layout/IconVerticalSolidList"/>
    <dgm:cxn modelId="{BF6AE4B5-11F6-44A1-8C0D-E5E701155A31}" type="presParOf" srcId="{407C2B42-AC7E-4847-B8C3-5686250AA73D}" destId="{0B729544-C6F1-4E7A-91BF-2D865825C637}" srcOrd="0" destOrd="0" presId="urn:microsoft.com/office/officeart/2018/2/layout/IconVerticalSolidList"/>
    <dgm:cxn modelId="{86C44C9A-1E69-4D0E-BE63-6515FA225BA0}" type="presParOf" srcId="{407C2B42-AC7E-4847-B8C3-5686250AA73D}" destId="{73454AE8-6C4A-46BB-8080-70EE6969DE7B}" srcOrd="1" destOrd="0" presId="urn:microsoft.com/office/officeart/2018/2/layout/IconVerticalSolidList"/>
    <dgm:cxn modelId="{6961FDE7-06E2-40E9-ADCE-01EAD01D1E85}" type="presParOf" srcId="{407C2B42-AC7E-4847-B8C3-5686250AA73D}" destId="{BF7BB60B-E420-48A6-828B-DD045ABE7054}" srcOrd="2" destOrd="0" presId="urn:microsoft.com/office/officeart/2018/2/layout/IconVerticalSolidList"/>
    <dgm:cxn modelId="{64D04186-93BB-40AE-85F4-76CBE8F7118F}" type="presParOf" srcId="{407C2B42-AC7E-4847-B8C3-5686250AA73D}" destId="{09107F2E-8A78-4D38-9AB6-E7DD018287C7}" srcOrd="3" destOrd="0" presId="urn:microsoft.com/office/officeart/2018/2/layout/IconVerticalSolidList"/>
    <dgm:cxn modelId="{D125FFD7-35D9-44E6-8CA8-3D110118968A}" type="presParOf" srcId="{3891B209-473B-4D22-BD9A-F828FD44E58A}" destId="{829346F9-9611-484B-A965-1A71CBF1AC8B}" srcOrd="7" destOrd="0" presId="urn:microsoft.com/office/officeart/2018/2/layout/IconVerticalSolidList"/>
    <dgm:cxn modelId="{3AE6ADA6-4035-4EB0-9194-BCB8ABA9C9AC}" type="presParOf" srcId="{3891B209-473B-4D22-BD9A-F828FD44E58A}" destId="{505E81FB-8613-4490-A57C-7418F0E94CFE}" srcOrd="8" destOrd="0" presId="urn:microsoft.com/office/officeart/2018/2/layout/IconVerticalSolidList"/>
    <dgm:cxn modelId="{B808DF84-D38F-46EC-BBDA-AC7FC173BB6A}" type="presParOf" srcId="{505E81FB-8613-4490-A57C-7418F0E94CFE}" destId="{B5336CA7-FD03-4EDA-AC90-151E039A27A7}" srcOrd="0" destOrd="0" presId="urn:microsoft.com/office/officeart/2018/2/layout/IconVerticalSolidList"/>
    <dgm:cxn modelId="{E368F28C-5BE9-4B3D-8B41-D76F6750F0F8}" type="presParOf" srcId="{505E81FB-8613-4490-A57C-7418F0E94CFE}" destId="{30FD6ADA-150E-4588-87CD-0FDC9819A048}" srcOrd="1" destOrd="0" presId="urn:microsoft.com/office/officeart/2018/2/layout/IconVerticalSolidList"/>
    <dgm:cxn modelId="{65BAD9E7-74B5-46EA-9C66-FBBFBBD73DCE}" type="presParOf" srcId="{505E81FB-8613-4490-A57C-7418F0E94CFE}" destId="{969E032B-AD54-43A1-8D08-41209C277AF6}" srcOrd="2" destOrd="0" presId="urn:microsoft.com/office/officeart/2018/2/layout/IconVerticalSolidList"/>
    <dgm:cxn modelId="{07E658CA-E626-4538-B08B-2368FAC7A8A6}" type="presParOf" srcId="{505E81FB-8613-4490-A57C-7418F0E94CFE}" destId="{B156CD19-4B72-4C3B-AA24-B8430E7E85F0}" srcOrd="3" destOrd="0" presId="urn:microsoft.com/office/officeart/2018/2/layout/IconVerticalSolidList"/>
    <dgm:cxn modelId="{16184EA9-A82D-47A9-90F8-E62D46A74759}" type="presParOf" srcId="{3891B209-473B-4D22-BD9A-F828FD44E58A}" destId="{BF95B45C-3B4B-44B4-A47F-6694D87A9FA7}" srcOrd="9" destOrd="0" presId="urn:microsoft.com/office/officeart/2018/2/layout/IconVerticalSolidList"/>
    <dgm:cxn modelId="{CAECE7A7-180C-438E-999F-9F87D0ACF240}" type="presParOf" srcId="{3891B209-473B-4D22-BD9A-F828FD44E58A}" destId="{1349DD2A-285B-4DD3-A29D-F2A5C5940CB9}" srcOrd="10" destOrd="0" presId="urn:microsoft.com/office/officeart/2018/2/layout/IconVerticalSolidList"/>
    <dgm:cxn modelId="{335912FD-48FC-4ECD-B49C-B8F3DDFF7CD3}" type="presParOf" srcId="{1349DD2A-285B-4DD3-A29D-F2A5C5940CB9}" destId="{1D8F571A-B830-4C7F-8D05-F8B69D17E21A}" srcOrd="0" destOrd="0" presId="urn:microsoft.com/office/officeart/2018/2/layout/IconVerticalSolidList"/>
    <dgm:cxn modelId="{E58E5360-1571-49F0-A794-ACE7707A7C1A}" type="presParOf" srcId="{1349DD2A-285B-4DD3-A29D-F2A5C5940CB9}" destId="{33F53712-6169-4819-9926-70C6455BD809}" srcOrd="1" destOrd="0" presId="urn:microsoft.com/office/officeart/2018/2/layout/IconVerticalSolidList"/>
    <dgm:cxn modelId="{F94D6C5C-8BCE-4C39-A4D8-DFC92A89482E}" type="presParOf" srcId="{1349DD2A-285B-4DD3-A29D-F2A5C5940CB9}" destId="{0EFD5FEA-30A1-4E32-ADF8-6FC5BD419B60}" srcOrd="2" destOrd="0" presId="urn:microsoft.com/office/officeart/2018/2/layout/IconVerticalSolidList"/>
    <dgm:cxn modelId="{71747CA2-C0D1-4EC3-9532-13A77CD13134}" type="presParOf" srcId="{1349DD2A-285B-4DD3-A29D-F2A5C5940CB9}" destId="{32DC2A76-0A29-4F24-AB3B-BF7012751EEC}" srcOrd="3" destOrd="0" presId="urn:microsoft.com/office/officeart/2018/2/layout/IconVerticalSolidList"/>
    <dgm:cxn modelId="{093DBAC4-269A-495E-87B3-ABF0D2C72A9C}" type="presParOf" srcId="{3891B209-473B-4D22-BD9A-F828FD44E58A}" destId="{4450FA18-FE64-4485-9869-01358ADAC02D}" srcOrd="11" destOrd="0" presId="urn:microsoft.com/office/officeart/2018/2/layout/IconVerticalSolidList"/>
    <dgm:cxn modelId="{64AD361E-DEA3-432F-9A84-3D427FF53996}" type="presParOf" srcId="{3891B209-473B-4D22-BD9A-F828FD44E58A}" destId="{4A0DD17E-0CDA-439C-A167-03590B994DF7}" srcOrd="12" destOrd="0" presId="urn:microsoft.com/office/officeart/2018/2/layout/IconVerticalSolidList"/>
    <dgm:cxn modelId="{48A133D9-CF49-4241-871D-B97B1BD1817A}" type="presParOf" srcId="{4A0DD17E-0CDA-439C-A167-03590B994DF7}" destId="{24A656D6-9056-4307-8CBB-43A937EA919F}" srcOrd="0" destOrd="0" presId="urn:microsoft.com/office/officeart/2018/2/layout/IconVerticalSolidList"/>
    <dgm:cxn modelId="{C441B85E-983A-4515-99EE-8F180C54A57B}" type="presParOf" srcId="{4A0DD17E-0CDA-439C-A167-03590B994DF7}" destId="{601C44D6-EC5A-4B32-801D-9480E5C9BC0A}" srcOrd="1" destOrd="0" presId="urn:microsoft.com/office/officeart/2018/2/layout/IconVerticalSolidList"/>
    <dgm:cxn modelId="{073F4F9E-18C1-475C-823D-564D5414D0C0}" type="presParOf" srcId="{4A0DD17E-0CDA-439C-A167-03590B994DF7}" destId="{652519D3-1D3C-4C31-9FBF-5BF5254DDB6F}" srcOrd="2" destOrd="0" presId="urn:microsoft.com/office/officeart/2018/2/layout/IconVerticalSolidList"/>
    <dgm:cxn modelId="{A6882D04-8276-499C-9D8F-7B417A25B575}" type="presParOf" srcId="{4A0DD17E-0CDA-439C-A167-03590B994DF7}" destId="{79B04005-46DF-444B-A532-3A8D644A85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D6CE1-7ACE-4D93-85A2-A59CB63C0906}">
      <dsp:nvSpPr>
        <dsp:cNvPr id="0" name=""/>
        <dsp:cNvSpPr/>
      </dsp:nvSpPr>
      <dsp:spPr>
        <a:xfrm>
          <a:off x="3080" y="464830"/>
          <a:ext cx="2444055" cy="3421677"/>
        </a:xfrm>
        <a:prstGeom prst="rect">
          <a:avLst/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 Keep everything serial (not happening)</a:t>
          </a:r>
        </a:p>
      </dsp:txBody>
      <dsp:txXfrm>
        <a:off x="3080" y="1765067"/>
        <a:ext cx="2444055" cy="2053006"/>
      </dsp:txXfrm>
    </dsp:sp>
    <dsp:sp modelId="{F882C18F-BA2D-4C53-BA5A-F1DD3DC114D0}">
      <dsp:nvSpPr>
        <dsp:cNvPr id="0" name=""/>
        <dsp:cNvSpPr/>
      </dsp:nvSpPr>
      <dsp:spPr>
        <a:xfrm>
          <a:off x="711856" y="806997"/>
          <a:ext cx="1026503" cy="1026503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62184" y="957325"/>
        <a:ext cx="725847" cy="725847"/>
      </dsp:txXfrm>
    </dsp:sp>
    <dsp:sp modelId="{AE419BBB-D6CE-4C95-9C07-F83512B9A4B8}">
      <dsp:nvSpPr>
        <dsp:cNvPr id="0" name=""/>
        <dsp:cNvSpPr/>
      </dsp:nvSpPr>
      <dsp:spPr>
        <a:xfrm>
          <a:off x="3080" y="3886435"/>
          <a:ext cx="2444055" cy="72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899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89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7C2C0-33C3-48AF-8D1F-0D426429FFE6}">
      <dsp:nvSpPr>
        <dsp:cNvPr id="0" name=""/>
        <dsp:cNvSpPr/>
      </dsp:nvSpPr>
      <dsp:spPr>
        <a:xfrm>
          <a:off x="2691541" y="464830"/>
          <a:ext cx="2444055" cy="3421677"/>
        </a:xfrm>
        <a:prstGeom prst="rect">
          <a:avLst/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2. Pass everything as part of data (expensive)</a:t>
          </a:r>
        </a:p>
      </dsp:txBody>
      <dsp:txXfrm>
        <a:off x="2691541" y="1765067"/>
        <a:ext cx="2444055" cy="2053006"/>
      </dsp:txXfrm>
    </dsp:sp>
    <dsp:sp modelId="{5F7FD201-5D0F-4B49-8183-ACA83D7B68D4}">
      <dsp:nvSpPr>
        <dsp:cNvPr id="0" name=""/>
        <dsp:cNvSpPr/>
      </dsp:nvSpPr>
      <dsp:spPr>
        <a:xfrm>
          <a:off x="3400317" y="806997"/>
          <a:ext cx="1026503" cy="1026503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17981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17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50645" y="957325"/>
        <a:ext cx="725847" cy="725847"/>
      </dsp:txXfrm>
    </dsp:sp>
    <dsp:sp modelId="{ECF5BEED-7A48-4EA2-9E57-54121E1719F0}">
      <dsp:nvSpPr>
        <dsp:cNvPr id="0" name=""/>
        <dsp:cNvSpPr/>
      </dsp:nvSpPr>
      <dsp:spPr>
        <a:xfrm>
          <a:off x="2691541" y="3886435"/>
          <a:ext cx="2444055" cy="72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26971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269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A8C75-FF8A-459B-9DD0-270EBCE53070}">
      <dsp:nvSpPr>
        <dsp:cNvPr id="0" name=""/>
        <dsp:cNvSpPr/>
      </dsp:nvSpPr>
      <dsp:spPr>
        <a:xfrm>
          <a:off x="5380002" y="464830"/>
          <a:ext cx="2444055" cy="3421677"/>
        </a:xfrm>
        <a:prstGeom prst="rect">
          <a:avLst/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3. Keep everything in state (wrong output)</a:t>
          </a:r>
        </a:p>
      </dsp:txBody>
      <dsp:txXfrm>
        <a:off x="5380002" y="1765067"/>
        <a:ext cx="2444055" cy="2053006"/>
      </dsp:txXfrm>
    </dsp:sp>
    <dsp:sp modelId="{D5B1C5F1-1AD0-42BF-988C-FE278A015B7E}">
      <dsp:nvSpPr>
        <dsp:cNvPr id="0" name=""/>
        <dsp:cNvSpPr/>
      </dsp:nvSpPr>
      <dsp:spPr>
        <a:xfrm>
          <a:off x="6088778" y="806997"/>
          <a:ext cx="1026503" cy="1026503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35962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359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39106" y="957325"/>
        <a:ext cx="725847" cy="725847"/>
      </dsp:txXfrm>
    </dsp:sp>
    <dsp:sp modelId="{6BEE331F-7806-4823-9768-F8537D509E97}">
      <dsp:nvSpPr>
        <dsp:cNvPr id="0" name=""/>
        <dsp:cNvSpPr/>
      </dsp:nvSpPr>
      <dsp:spPr>
        <a:xfrm>
          <a:off x="5380002" y="3886435"/>
          <a:ext cx="2444055" cy="72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26971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269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8295F2-335D-4F96-9F59-DABC65915D0A}">
      <dsp:nvSpPr>
        <dsp:cNvPr id="0" name=""/>
        <dsp:cNvSpPr/>
      </dsp:nvSpPr>
      <dsp:spPr>
        <a:xfrm>
          <a:off x="8068463" y="464830"/>
          <a:ext cx="2444055" cy="3421677"/>
        </a:xfrm>
        <a:prstGeom prst="rect">
          <a:avLst/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4. Flush the pipeline whenever state changes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Any state change triggers a flush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glEnable(), glDisable(), &amp;c., &amp;c., &amp;c.</a:t>
          </a:r>
        </a:p>
      </dsp:txBody>
      <dsp:txXfrm>
        <a:off x="8068463" y="1765067"/>
        <a:ext cx="2444055" cy="2053006"/>
      </dsp:txXfrm>
    </dsp:sp>
    <dsp:sp modelId="{D93A8432-262A-4346-93E7-682CC904C72C}">
      <dsp:nvSpPr>
        <dsp:cNvPr id="0" name=""/>
        <dsp:cNvSpPr/>
      </dsp:nvSpPr>
      <dsp:spPr>
        <a:xfrm>
          <a:off x="8777239" y="806997"/>
          <a:ext cx="1026503" cy="1026503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17981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17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927567" y="957325"/>
        <a:ext cx="725847" cy="725847"/>
      </dsp:txXfrm>
    </dsp:sp>
    <dsp:sp modelId="{FB686CA5-B844-456C-B78F-CC2FF5BA2223}">
      <dsp:nvSpPr>
        <dsp:cNvPr id="0" name=""/>
        <dsp:cNvSpPr/>
      </dsp:nvSpPr>
      <dsp:spPr>
        <a:xfrm>
          <a:off x="8068463" y="3886435"/>
          <a:ext cx="2444055" cy="72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899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89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6007DF-211A-4E6A-8D10-4EEDBA281977}">
      <dsp:nvSpPr>
        <dsp:cNvPr id="0" name=""/>
        <dsp:cNvSpPr/>
      </dsp:nvSpPr>
      <dsp:spPr>
        <a:xfrm>
          <a:off x="924743" y="109566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F96F03-CDB3-468C-9FA1-A0CAE18033D8}">
      <dsp:nvSpPr>
        <dsp:cNvPr id="0" name=""/>
        <dsp:cNvSpPr/>
      </dsp:nvSpPr>
      <dsp:spPr>
        <a:xfrm>
          <a:off x="1158743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B4052-6742-4A03-A73A-874E2CC89CE8}">
      <dsp:nvSpPr>
        <dsp:cNvPr id="0" name=""/>
        <dsp:cNvSpPr/>
      </dsp:nvSpPr>
      <dsp:spPr>
        <a:xfrm>
          <a:off x="573743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Set/modify textures</a:t>
          </a:r>
        </a:p>
      </dsp:txBody>
      <dsp:txXfrm>
        <a:off x="573743" y="2535669"/>
        <a:ext cx="1800000" cy="720000"/>
      </dsp:txXfrm>
    </dsp:sp>
    <dsp:sp modelId="{BD650A99-6498-4C90-8DD4-8D88B066434C}">
      <dsp:nvSpPr>
        <dsp:cNvPr id="0" name=""/>
        <dsp:cNvSpPr/>
      </dsp:nvSpPr>
      <dsp:spPr>
        <a:xfrm>
          <a:off x="3039743" y="109566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EBA1CB-4D2A-40B0-99AE-3951525C35E0}">
      <dsp:nvSpPr>
        <dsp:cNvPr id="0" name=""/>
        <dsp:cNvSpPr/>
      </dsp:nvSpPr>
      <dsp:spPr>
        <a:xfrm>
          <a:off x="3273743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71DEF9-8110-4994-BE3D-CF5F0DE5F2EC}">
      <dsp:nvSpPr>
        <dsp:cNvPr id="0" name=""/>
        <dsp:cNvSpPr/>
      </dsp:nvSpPr>
      <dsp:spPr>
        <a:xfrm>
          <a:off x="2688743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Set/modify matrices</a:t>
          </a:r>
        </a:p>
      </dsp:txBody>
      <dsp:txXfrm>
        <a:off x="2688743" y="2535669"/>
        <a:ext cx="1800000" cy="720000"/>
      </dsp:txXfrm>
    </dsp:sp>
    <dsp:sp modelId="{7AB36C05-0180-45A4-A3A0-10F80C3B6A68}">
      <dsp:nvSpPr>
        <dsp:cNvPr id="0" name=""/>
        <dsp:cNvSpPr/>
      </dsp:nvSpPr>
      <dsp:spPr>
        <a:xfrm>
          <a:off x="5154743" y="109566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B5598-8306-422F-9704-5F3BE3089647}">
      <dsp:nvSpPr>
        <dsp:cNvPr id="0" name=""/>
        <dsp:cNvSpPr/>
      </dsp:nvSpPr>
      <dsp:spPr>
        <a:xfrm>
          <a:off x="5388743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7C5CF1-EF8A-4B25-A76F-4A7C22A84108}">
      <dsp:nvSpPr>
        <dsp:cNvPr id="0" name=""/>
        <dsp:cNvSpPr/>
      </dsp:nvSpPr>
      <dsp:spPr>
        <a:xfrm>
          <a:off x="4803743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Changes to a render flag</a:t>
          </a:r>
        </a:p>
      </dsp:txBody>
      <dsp:txXfrm>
        <a:off x="4803743" y="2535669"/>
        <a:ext cx="1800000" cy="720000"/>
      </dsp:txXfrm>
    </dsp:sp>
    <dsp:sp modelId="{93253065-49AA-466B-B1A7-CD7D4ABCDCA0}">
      <dsp:nvSpPr>
        <dsp:cNvPr id="0" name=""/>
        <dsp:cNvSpPr/>
      </dsp:nvSpPr>
      <dsp:spPr>
        <a:xfrm>
          <a:off x="7269743" y="109566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82ED23-37D3-4DB2-9E60-BF6B48E60280}">
      <dsp:nvSpPr>
        <dsp:cNvPr id="0" name=""/>
        <dsp:cNvSpPr/>
      </dsp:nvSpPr>
      <dsp:spPr>
        <a:xfrm>
          <a:off x="7503743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6C009F-4492-4ED8-8B09-E9C18A129B56}">
      <dsp:nvSpPr>
        <dsp:cNvPr id="0" name=""/>
        <dsp:cNvSpPr/>
      </dsp:nvSpPr>
      <dsp:spPr>
        <a:xfrm>
          <a:off x="6918743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Changes in lighting</a:t>
          </a:r>
        </a:p>
      </dsp:txBody>
      <dsp:txXfrm>
        <a:off x="6918743" y="2535669"/>
        <a:ext cx="1800000" cy="720000"/>
      </dsp:txXfrm>
    </dsp:sp>
    <dsp:sp modelId="{90FDF9B5-C617-41B8-BD09-884947F89C3D}">
      <dsp:nvSpPr>
        <dsp:cNvPr id="0" name=""/>
        <dsp:cNvSpPr/>
      </dsp:nvSpPr>
      <dsp:spPr>
        <a:xfrm>
          <a:off x="9384743" y="1095669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87DE4-37F0-4CBA-880F-0985E5EFD24A}">
      <dsp:nvSpPr>
        <dsp:cNvPr id="0" name=""/>
        <dsp:cNvSpPr/>
      </dsp:nvSpPr>
      <dsp:spPr>
        <a:xfrm>
          <a:off x="9618743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A004F-BF8E-4D6E-B6FA-361CF3769351}">
      <dsp:nvSpPr>
        <dsp:cNvPr id="0" name=""/>
        <dsp:cNvSpPr/>
      </dsp:nvSpPr>
      <dsp:spPr>
        <a:xfrm>
          <a:off x="9033743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Changes to render attributes</a:t>
          </a:r>
        </a:p>
      </dsp:txBody>
      <dsp:txXfrm>
        <a:off x="9033743" y="2535669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9011F-6827-4F70-9CEE-D375C5A9C95C}">
      <dsp:nvSpPr>
        <dsp:cNvPr id="0" name=""/>
        <dsp:cNvSpPr/>
      </dsp:nvSpPr>
      <dsp:spPr>
        <a:xfrm>
          <a:off x="3080" y="385801"/>
          <a:ext cx="2444055" cy="1466433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Pre-compute vertex attributes (inc. position)</a:t>
          </a:r>
        </a:p>
      </dsp:txBody>
      <dsp:txXfrm>
        <a:off x="3080" y="385801"/>
        <a:ext cx="2444055" cy="1466433"/>
      </dsp:txXfrm>
    </dsp:sp>
    <dsp:sp modelId="{DAA8E565-D24D-49A7-924D-F1AA748F6CE5}">
      <dsp:nvSpPr>
        <dsp:cNvPr id="0" name=""/>
        <dsp:cNvSpPr/>
      </dsp:nvSpPr>
      <dsp:spPr>
        <a:xfrm>
          <a:off x="2691541" y="385801"/>
          <a:ext cx="2444055" cy="1466433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10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Treat vertex attributes as data (I/O)</a:t>
          </a:r>
        </a:p>
      </dsp:txBody>
      <dsp:txXfrm>
        <a:off x="2691541" y="385801"/>
        <a:ext cx="2444055" cy="1466433"/>
      </dsp:txXfrm>
    </dsp:sp>
    <dsp:sp modelId="{21AA396A-49C7-41BB-8C2A-39F77C32C968}">
      <dsp:nvSpPr>
        <dsp:cNvPr id="0" name=""/>
        <dsp:cNvSpPr/>
      </dsp:nvSpPr>
      <dsp:spPr>
        <a:xfrm>
          <a:off x="5380002" y="385801"/>
          <a:ext cx="2444055" cy="1466433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205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Reuse vertices</a:t>
          </a:r>
        </a:p>
      </dsp:txBody>
      <dsp:txXfrm>
        <a:off x="5380002" y="385801"/>
        <a:ext cx="2444055" cy="1466433"/>
      </dsp:txXfrm>
    </dsp:sp>
    <dsp:sp modelId="{FE055E55-440C-49D8-B3CE-8048592A63BC}">
      <dsp:nvSpPr>
        <dsp:cNvPr id="0" name=""/>
        <dsp:cNvSpPr/>
      </dsp:nvSpPr>
      <dsp:spPr>
        <a:xfrm>
          <a:off x="8068463" y="385801"/>
          <a:ext cx="2444055" cy="1466433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308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Cache previous vertices</a:t>
          </a:r>
        </a:p>
      </dsp:txBody>
      <dsp:txXfrm>
        <a:off x="8068463" y="385801"/>
        <a:ext cx="2444055" cy="1466433"/>
      </dsp:txXfrm>
    </dsp:sp>
    <dsp:sp modelId="{D80E01E7-B6C0-42FA-9974-F906EC8D2459}">
      <dsp:nvSpPr>
        <dsp:cNvPr id="0" name=""/>
        <dsp:cNvSpPr/>
      </dsp:nvSpPr>
      <dsp:spPr>
        <a:xfrm>
          <a:off x="1347311" y="2096640"/>
          <a:ext cx="2444055" cy="1466433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308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Group vertices together &amp; process in bulk</a:t>
          </a:r>
        </a:p>
      </dsp:txBody>
      <dsp:txXfrm>
        <a:off x="1347311" y="2096640"/>
        <a:ext cx="2444055" cy="1466433"/>
      </dsp:txXfrm>
    </dsp:sp>
    <dsp:sp modelId="{B5558897-75AD-4FA4-8EFA-7512E1CA287A}">
      <dsp:nvSpPr>
        <dsp:cNvPr id="0" name=""/>
        <dsp:cNvSpPr/>
      </dsp:nvSpPr>
      <dsp:spPr>
        <a:xfrm>
          <a:off x="4035772" y="2096640"/>
          <a:ext cx="2444055" cy="1466433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205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Transfer attributes to texture</a:t>
          </a:r>
        </a:p>
      </dsp:txBody>
      <dsp:txXfrm>
        <a:off x="4035772" y="2096640"/>
        <a:ext cx="2444055" cy="1466433"/>
      </dsp:txXfrm>
    </dsp:sp>
    <dsp:sp modelId="{7DE4AC26-9E70-4F23-8FAD-0250153D6924}">
      <dsp:nvSpPr>
        <dsp:cNvPr id="0" name=""/>
        <dsp:cNvSpPr/>
      </dsp:nvSpPr>
      <dsp:spPr>
        <a:xfrm>
          <a:off x="6724233" y="2096640"/>
          <a:ext cx="2444055" cy="1466433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10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Tessellate higher order surfaces on the fly</a:t>
          </a:r>
        </a:p>
      </dsp:txBody>
      <dsp:txXfrm>
        <a:off x="6724233" y="2096640"/>
        <a:ext cx="2444055" cy="14664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39D817-BDF8-4EAC-A8F7-9A06BF049646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D0A03-ACCF-4E15-8C6B-117C9883ECE1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7133F2-B3F2-4766-82B0-87508FF9C4C3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Notice, it just passes a pointer</a:t>
          </a:r>
        </a:p>
      </dsp:txBody>
      <dsp:txXfrm>
        <a:off x="1435590" y="531"/>
        <a:ext cx="9080009" cy="1242935"/>
      </dsp:txXfrm>
    </dsp:sp>
    <dsp:sp modelId="{E2B3E4A6-B92E-4BDB-A657-245E4ADD7230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63921-C4A0-4FBC-9560-BE546ED044AF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0F3A6-2A46-4E5C-9936-9770A42D2D14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 OpenGL has a CPU-resident loop</a:t>
          </a:r>
        </a:p>
      </dsp:txBody>
      <dsp:txXfrm>
        <a:off x="1435590" y="1554201"/>
        <a:ext cx="4732020" cy="1242935"/>
      </dsp:txXfrm>
    </dsp:sp>
    <dsp:sp modelId="{B93AF53A-2459-4312-AB9F-74B579C18EFF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iterates through the array you passed it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makes the glVertex() calls for you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can optimise to reduce the number of calls</a:t>
          </a:r>
        </a:p>
      </dsp:txBody>
      <dsp:txXfrm>
        <a:off x="6167610" y="1554201"/>
        <a:ext cx="4347989" cy="1242935"/>
      </dsp:txXfrm>
    </dsp:sp>
    <dsp:sp modelId="{22CD55E0-B5D6-4642-B529-6BC2C7A78CC4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3BD51-0334-4333-B78E-FE5B0985F42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393AB-B3DE-4416-BC93-D2C62F3A1196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Essentially, this is what an .obj file is for</a:t>
          </a:r>
        </a:p>
      </dsp:txBody>
      <dsp:txXfrm>
        <a:off x="1435590" y="3107870"/>
        <a:ext cx="9080009" cy="12429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AD79A-3F54-4B77-B958-6767497E8390}">
      <dsp:nvSpPr>
        <dsp:cNvPr id="0" name=""/>
        <dsp:cNvSpPr/>
      </dsp:nvSpPr>
      <dsp:spPr>
        <a:xfrm>
          <a:off x="908416" y="724"/>
          <a:ext cx="1955619" cy="11733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Where is it?</a:t>
          </a:r>
        </a:p>
      </dsp:txBody>
      <dsp:txXfrm>
        <a:off x="908416" y="724"/>
        <a:ext cx="1955619" cy="1173371"/>
      </dsp:txXfrm>
    </dsp:sp>
    <dsp:sp modelId="{7B02A4E1-BBC1-4796-8D9F-511414C1431D}">
      <dsp:nvSpPr>
        <dsp:cNvPr id="0" name=""/>
        <dsp:cNvSpPr/>
      </dsp:nvSpPr>
      <dsp:spPr>
        <a:xfrm>
          <a:off x="3059597" y="724"/>
          <a:ext cx="1955619" cy="11733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How do we allocate it?</a:t>
          </a:r>
        </a:p>
      </dsp:txBody>
      <dsp:txXfrm>
        <a:off x="3059597" y="724"/>
        <a:ext cx="1955619" cy="1173371"/>
      </dsp:txXfrm>
    </dsp:sp>
    <dsp:sp modelId="{7786A895-7E11-4912-AE71-6EE4DE285A7A}">
      <dsp:nvSpPr>
        <dsp:cNvPr id="0" name=""/>
        <dsp:cNvSpPr/>
      </dsp:nvSpPr>
      <dsp:spPr>
        <a:xfrm>
          <a:off x="5210779" y="724"/>
          <a:ext cx="1955619" cy="11733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How do we transfer data to it?</a:t>
          </a:r>
        </a:p>
      </dsp:txBody>
      <dsp:txXfrm>
        <a:off x="5210779" y="724"/>
        <a:ext cx="1955619" cy="1173371"/>
      </dsp:txXfrm>
    </dsp:sp>
    <dsp:sp modelId="{9E8BCFB8-4CAE-4C7C-B2AE-FA3E1CC9CE42}">
      <dsp:nvSpPr>
        <dsp:cNvPr id="0" name=""/>
        <dsp:cNvSpPr/>
      </dsp:nvSpPr>
      <dsp:spPr>
        <a:xfrm>
          <a:off x="1984007" y="1369657"/>
          <a:ext cx="1955619" cy="11733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How do we connect it into the pipeline?</a:t>
          </a:r>
        </a:p>
      </dsp:txBody>
      <dsp:txXfrm>
        <a:off x="1984007" y="1369657"/>
        <a:ext cx="1955619" cy="1173371"/>
      </dsp:txXfrm>
    </dsp:sp>
    <dsp:sp modelId="{292EDAED-FA7B-4B75-905D-B079551CBEA8}">
      <dsp:nvSpPr>
        <dsp:cNvPr id="0" name=""/>
        <dsp:cNvSpPr/>
      </dsp:nvSpPr>
      <dsp:spPr>
        <a:xfrm>
          <a:off x="4135188" y="1369657"/>
          <a:ext cx="1955619" cy="11733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How does the shader access it?</a:t>
          </a:r>
        </a:p>
      </dsp:txBody>
      <dsp:txXfrm>
        <a:off x="4135188" y="1369657"/>
        <a:ext cx="1955619" cy="11733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451DC7-0A93-4EDF-B635-C4FDE917E91E}">
      <dsp:nvSpPr>
        <dsp:cNvPr id="0" name=""/>
        <dsp:cNvSpPr/>
      </dsp:nvSpPr>
      <dsp:spPr>
        <a:xfrm>
          <a:off x="0" y="50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344413-22E6-48E8-87E8-C6C939F7DDE0}">
      <dsp:nvSpPr>
        <dsp:cNvPr id="0" name=""/>
        <dsp:cNvSpPr/>
      </dsp:nvSpPr>
      <dsp:spPr>
        <a:xfrm>
          <a:off x="209818" y="156567"/>
          <a:ext cx="381488" cy="3814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7A35FB-2031-4AEA-AE1A-95434D7496BF}">
      <dsp:nvSpPr>
        <dsp:cNvPr id="0" name=""/>
        <dsp:cNvSpPr/>
      </dsp:nvSpPr>
      <dsp:spPr>
        <a:xfrm>
          <a:off x="801126" y="50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pipeline assumes </a:t>
          </a:r>
          <a:r>
            <a:rPr lang="en-US" sz="1600" i="1" kern="1200"/>
            <a:t>streamed</a:t>
          </a:r>
          <a:r>
            <a:rPr lang="en-US" sz="1600" kern="1200"/>
            <a:t> vertices</a:t>
          </a:r>
        </a:p>
      </dsp:txBody>
      <dsp:txXfrm>
        <a:off x="801126" y="503"/>
        <a:ext cx="5787564" cy="693615"/>
      </dsp:txXfrm>
    </dsp:sp>
    <dsp:sp modelId="{6DF57FCC-4793-432A-AA8C-0E9AE2D8BC6F}">
      <dsp:nvSpPr>
        <dsp:cNvPr id="0" name=""/>
        <dsp:cNvSpPr/>
      </dsp:nvSpPr>
      <dsp:spPr>
        <a:xfrm>
          <a:off x="0" y="86752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AA79F-59FC-4E06-B115-C1E3F3D1F2F3}">
      <dsp:nvSpPr>
        <dsp:cNvPr id="0" name=""/>
        <dsp:cNvSpPr/>
      </dsp:nvSpPr>
      <dsp:spPr>
        <a:xfrm>
          <a:off x="209818" y="1023587"/>
          <a:ext cx="381488" cy="3814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B278B-B9D2-4DDA-ADEA-986E45E9BAB5}">
      <dsp:nvSpPr>
        <dsp:cNvPr id="0" name=""/>
        <dsp:cNvSpPr/>
      </dsp:nvSpPr>
      <dsp:spPr>
        <a:xfrm>
          <a:off x="801126" y="86752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Processes them one at a time</a:t>
          </a:r>
        </a:p>
      </dsp:txBody>
      <dsp:txXfrm>
        <a:off x="801126" y="867523"/>
        <a:ext cx="5787564" cy="693615"/>
      </dsp:txXfrm>
    </dsp:sp>
    <dsp:sp modelId="{13919C8A-F842-4111-9735-5DD53522770E}">
      <dsp:nvSpPr>
        <dsp:cNvPr id="0" name=""/>
        <dsp:cNvSpPr/>
      </dsp:nvSpPr>
      <dsp:spPr>
        <a:xfrm>
          <a:off x="0" y="173454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38151-C0C7-4728-ABE1-B9595F15AB2B}">
      <dsp:nvSpPr>
        <dsp:cNvPr id="0" name=""/>
        <dsp:cNvSpPr/>
      </dsp:nvSpPr>
      <dsp:spPr>
        <a:xfrm>
          <a:off x="209818" y="1890607"/>
          <a:ext cx="381488" cy="3814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9C578-ECA9-4595-B280-B914C2A5CCA4}">
      <dsp:nvSpPr>
        <dsp:cNvPr id="0" name=""/>
        <dsp:cNvSpPr/>
      </dsp:nvSpPr>
      <dsp:spPr>
        <a:xfrm>
          <a:off x="801126" y="173454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Instead, take a vertex buffer on the GPU</a:t>
          </a:r>
        </a:p>
      </dsp:txBody>
      <dsp:txXfrm>
        <a:off x="801126" y="1734543"/>
        <a:ext cx="5787564" cy="693615"/>
      </dsp:txXfrm>
    </dsp:sp>
    <dsp:sp modelId="{0B729544-C6F1-4E7A-91BF-2D865825C637}">
      <dsp:nvSpPr>
        <dsp:cNvPr id="0" name=""/>
        <dsp:cNvSpPr/>
      </dsp:nvSpPr>
      <dsp:spPr>
        <a:xfrm>
          <a:off x="0" y="260156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54AE8-6C4A-46BB-8080-70EE6969DE7B}">
      <dsp:nvSpPr>
        <dsp:cNvPr id="0" name=""/>
        <dsp:cNvSpPr/>
      </dsp:nvSpPr>
      <dsp:spPr>
        <a:xfrm>
          <a:off x="209818" y="2757627"/>
          <a:ext cx="381488" cy="3814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07F2E-8A78-4D38-9AB6-E7DD018287C7}">
      <dsp:nvSpPr>
        <dsp:cNvPr id="0" name=""/>
        <dsp:cNvSpPr/>
      </dsp:nvSpPr>
      <dsp:spPr>
        <a:xfrm>
          <a:off x="801126" y="260156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Transform each vertex (same as CPU)</a:t>
          </a:r>
        </a:p>
      </dsp:txBody>
      <dsp:txXfrm>
        <a:off x="801126" y="2601563"/>
        <a:ext cx="5787564" cy="693615"/>
      </dsp:txXfrm>
    </dsp:sp>
    <dsp:sp modelId="{B5336CA7-FD03-4EDA-AC90-151E039A27A7}">
      <dsp:nvSpPr>
        <dsp:cNvPr id="0" name=""/>
        <dsp:cNvSpPr/>
      </dsp:nvSpPr>
      <dsp:spPr>
        <a:xfrm>
          <a:off x="0" y="346858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FD6ADA-150E-4588-87CD-0FDC9819A048}">
      <dsp:nvSpPr>
        <dsp:cNvPr id="0" name=""/>
        <dsp:cNvSpPr/>
      </dsp:nvSpPr>
      <dsp:spPr>
        <a:xfrm>
          <a:off x="209818" y="3624647"/>
          <a:ext cx="381488" cy="38148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6CD19-4B72-4C3B-AA24-B8430E7E85F0}">
      <dsp:nvSpPr>
        <dsp:cNvPr id="0" name=""/>
        <dsp:cNvSpPr/>
      </dsp:nvSpPr>
      <dsp:spPr>
        <a:xfrm>
          <a:off x="801126" y="346858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Then feed into front end of pipeline</a:t>
          </a:r>
        </a:p>
      </dsp:txBody>
      <dsp:txXfrm>
        <a:off x="801126" y="3468583"/>
        <a:ext cx="5787564" cy="693615"/>
      </dsp:txXfrm>
    </dsp:sp>
    <dsp:sp modelId="{1D8F571A-B830-4C7F-8D05-F8B69D17E21A}">
      <dsp:nvSpPr>
        <dsp:cNvPr id="0" name=""/>
        <dsp:cNvSpPr/>
      </dsp:nvSpPr>
      <dsp:spPr>
        <a:xfrm>
          <a:off x="0" y="433560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53712-6169-4819-9926-70C6455BD809}">
      <dsp:nvSpPr>
        <dsp:cNvPr id="0" name=""/>
        <dsp:cNvSpPr/>
      </dsp:nvSpPr>
      <dsp:spPr>
        <a:xfrm>
          <a:off x="209818" y="4491666"/>
          <a:ext cx="381488" cy="38148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C2A76-0A29-4F24-AB3B-BF7012751EEC}">
      <dsp:nvSpPr>
        <dsp:cNvPr id="0" name=""/>
        <dsp:cNvSpPr/>
      </dsp:nvSpPr>
      <dsp:spPr>
        <a:xfrm>
          <a:off x="801126" y="433560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And set transform stage to null</a:t>
          </a:r>
        </a:p>
      </dsp:txBody>
      <dsp:txXfrm>
        <a:off x="801126" y="4335603"/>
        <a:ext cx="5787564" cy="693615"/>
      </dsp:txXfrm>
    </dsp:sp>
    <dsp:sp modelId="{24A656D6-9056-4307-8CBB-43A937EA919F}">
      <dsp:nvSpPr>
        <dsp:cNvPr id="0" name=""/>
        <dsp:cNvSpPr/>
      </dsp:nvSpPr>
      <dsp:spPr>
        <a:xfrm>
          <a:off x="0" y="5202623"/>
          <a:ext cx="6588691" cy="6936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1C44D6-EC5A-4B32-801D-9480E5C9BC0A}">
      <dsp:nvSpPr>
        <dsp:cNvPr id="0" name=""/>
        <dsp:cNvSpPr/>
      </dsp:nvSpPr>
      <dsp:spPr>
        <a:xfrm>
          <a:off x="209818" y="5358686"/>
          <a:ext cx="381488" cy="38148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B04005-46DF-444B-A532-3A8D644A8520}">
      <dsp:nvSpPr>
        <dsp:cNvPr id="0" name=""/>
        <dsp:cNvSpPr/>
      </dsp:nvSpPr>
      <dsp:spPr>
        <a:xfrm>
          <a:off x="801126" y="5202623"/>
          <a:ext cx="5787564" cy="693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08" tIns="73408" rIns="73408" bIns="7340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But why do we then need a transform stage?</a:t>
          </a:r>
        </a:p>
      </dsp:txBody>
      <dsp:txXfrm>
        <a:off x="801126" y="5202623"/>
        <a:ext cx="5787564" cy="693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C79AC-81FF-4946-A279-8293BEF89968}" type="datetimeFigureOut">
              <a:rPr lang="pt-PT" smtClean="0"/>
              <a:t>21/10/2021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7844-5DF4-4518-9344-81B4ADA8676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997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82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706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4825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3696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4102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4715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6689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673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027EF-43C9-444E-A000-214ACFAB5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8436CC-B09F-4F8D-9E5E-04CD17652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D08F420-57EE-47DD-A74B-09E61E21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21/10/2021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FCA23DE-CA4C-437D-A880-02F42F55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3F44274-8502-4887-BB4B-DEBF6EA6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936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D0E2E-470F-4F33-9F25-8DFE5D97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65C6A5-BF00-4DCC-B222-DF50049C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3089B41-8D45-488E-9430-C9A695836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21/10/2021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D4F812F-5907-4AEC-8B1F-009A9FCF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CA54F2-1A68-4C22-9DD4-72DB8179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29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96854C-27FA-4152-B471-4C8F1F31A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112505-5962-46C5-A9A0-1B8E2AF81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6C2C3C0-0EC9-4B40-A6A4-A7F8F37C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21/10/2021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6EFA8AB-E0CE-4993-85A9-CCA43A18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CCF47C-013A-4C32-BBE0-7020295E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0024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11906" y="35719"/>
            <a:ext cx="12180094" cy="1071563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85722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11906" y="1098352"/>
            <a:ext cx="12180094" cy="5331023"/>
          </a:xfrm>
          <a:prstGeom prst="rect">
            <a:avLst/>
          </a:prstGeom>
        </p:spPr>
        <p:txBody>
          <a:bodyPr anchor="ctr"/>
          <a:lstStyle>
            <a:lvl1pPr marL="516538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116171" algn="l"/>
              </a:tabLst>
            </a:lvl1pPr>
            <a:lvl2pPr marL="766560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437629" algn="l"/>
              </a:tabLst>
            </a:lvl2pPr>
            <a:lvl3pPr marL="1007653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741227" algn="l"/>
              </a:tabLst>
            </a:lvl3pPr>
            <a:lvl4pPr marL="1248746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053755" algn="l"/>
              </a:tabLst>
            </a:lvl4pPr>
            <a:lvl5pPr marL="1498769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375212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750067" algn="l"/>
              </a:tabLst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54641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B9C90-20B9-42A1-A8C8-2DA36ABB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sto MT" panose="02040603050505030304" pitchFamily="18" charset="0"/>
              </a:defRPr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597CE9E-322F-4F1F-B38F-07D1547F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2D9A034-F30F-4FD9-AA90-692338E0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21/10/2021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09D7552-FD1D-45A0-BB86-9FA1881C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E8EEBD8-4D1C-448C-A7A4-5B1E3CE9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292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4C74-BF9A-49D0-BA51-7063DFA8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CABFF5-3B02-4927-815A-722DAC926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F70028-96D7-4EB5-A32A-71977A14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21/10/2021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746C20-4AB5-49DE-97AF-72057666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5CF59F-2A4D-43C3-AF55-157DFD0E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852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3A578-155B-4555-B203-04088D45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9215DA-2B9F-4BC7-BE56-BE24A1315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0F9BB28-FE55-4C03-B173-91052A08F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FFE721D-0089-47AB-8DA9-37A701A8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21/10/2021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A3258D9-7803-444F-8908-E71FBE50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28C4B28-9ABB-41EE-B728-B0139491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982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0B0FB-8DB4-44C5-BD83-F9578998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ACBAA49-97DB-421E-994B-F08D73707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016272B-25DA-40A1-9CB9-4BCAD463F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D8584DD-D695-491D-9C5E-54F3654CD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274099F-6A43-425D-A73C-F840DF9F2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BFC09CB-942F-4F59-BAAD-21D0DB27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21/10/2021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7ADA6F1-7E50-44C8-A811-F2EFC2DF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B486289-A44A-40F0-8FC4-0C2BA3C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868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269DF-C690-4951-882B-AECD907F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E7B543C-9E14-453D-810C-CE9B8796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21/10/2021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335C5D0-D25B-44D2-B581-D9FC3CE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C19B44-452C-44D0-9055-96AD4018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889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9CAE428-3DA9-4F9F-BF13-EDF63B2F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21/10/2021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D662473-864D-4088-95EF-91916768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0809100-5C84-44BF-BAD2-A92FE78C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534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A4AFD-A37E-4198-8791-D1832F06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235925-8660-4131-89A6-B1C516191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C51F16-0976-4E78-9677-12E8DABC7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63E6305-B5F6-41E0-998E-29BC6727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21/10/2021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3F7EC67-A136-45A9-A176-0C0A203B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AA28BE-0A9B-4F81-89B9-391C1D30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78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411A6-9AF2-4726-8B89-906B4055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F5CF181-CF49-4785-B441-D70CFE482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CDC0E0F-6A56-4FF7-90DA-EF8444765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8B972CE-3F17-41D7-B0CD-1A90247B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21/10/2021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F54CB34-0072-4936-9FF4-43A658BA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C7C89AE-657B-4E32-AE68-E5DC92C4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902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7DCBA35-8C80-470C-82A1-4BA337AF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C3341BF-513D-4119-BA3B-1AFD42751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E545305B-3D13-4B5A-8D72-6CF1722C1D4E}"/>
              </a:ext>
            </a:extLst>
          </p:cNvPr>
          <p:cNvPicPr>
            <a:picLocks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830915D2-3B71-4FC6-97DC-3C1779CAA18F}"/>
              </a:ext>
            </a:extLst>
          </p:cNvPr>
          <p:cNvSpPr/>
          <p:nvPr userDrawn="1"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7183EBA5-FB24-4E87-8464-6202E91B33BF}"/>
              </a:ext>
            </a:extLst>
          </p:cNvPr>
          <p:cNvSpPr txBox="1">
            <a:spLocks/>
          </p:cNvSpPr>
          <p:nvPr userDrawn="1"/>
        </p:nvSpPr>
        <p:spPr>
          <a:xfrm>
            <a:off x="5935699" y="6571446"/>
            <a:ext cx="320601" cy="30066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lnSpc>
                <a:spcPts val="1900"/>
              </a:lnSpc>
              <a:tabLst>
                <a:tab pos="1066800" algn="l"/>
              </a:tabLst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z="1200" smtClean="0"/>
              <a:pPr/>
              <a:t>‹#›</a:t>
            </a:fld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8482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sto MT" panose="02040603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9CD96-C14B-44A5-91B1-55D9A49921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08: Flushing &amp; Buffers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840BA7-A451-4F23-B148-43665CC7B9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Dr. Hamish Carr &amp; Dr. Rafael Kuffner dos Anjos</a:t>
            </a:r>
          </a:p>
        </p:txBody>
      </p:sp>
    </p:spTree>
    <p:extLst>
      <p:ext uri="{BB962C8B-B14F-4D97-AF65-F5344CB8AC3E}">
        <p14:creationId xmlns:p14="http://schemas.microsoft.com/office/powerpoint/2010/main" val="225037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179C-CDDC-F748-8A41-6621EB216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23" y="320675"/>
            <a:ext cx="1140748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Calls that Flush</a:t>
            </a: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6D19922F-AD68-4E94-85E8-0AA44A1B1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9" name="Text Placeholder 2">
            <a:extLst>
              <a:ext uri="{FF2B5EF4-FFF2-40B4-BE49-F238E27FC236}">
                <a16:creationId xmlns:a16="http://schemas.microsoft.com/office/drawing/2014/main" id="{2AB92EE5-0136-4366-B020-75D133A573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478877"/>
              </p:ext>
            </p:extLst>
          </p:nvPr>
        </p:nvGraphicFramePr>
        <p:xfrm>
          <a:off x="34462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351092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22F65-E480-9B46-AD2B-A743D4BF0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Attributes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F1B4D-DDBC-0245-99CA-B6CF75DE0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Normally do not trigger flush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Because they are </a:t>
            </a:r>
            <a:r>
              <a:rPr lang="en-US" sz="1500" i="1">
                <a:latin typeface="+mn-lt"/>
                <a:ea typeface="+mn-ea"/>
              </a:rPr>
              <a:t>payload</a:t>
            </a:r>
            <a:r>
              <a:rPr lang="en-US" sz="1500">
                <a:latin typeface="+mn-lt"/>
                <a:ea typeface="+mn-ea"/>
              </a:rPr>
              <a:t>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Data passed with the vertex / fragment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The more attributes, the higher the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CD143-B94A-1A42-A28D-A669F5D09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658810"/>
            <a:ext cx="6903723" cy="341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5848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8307-CF37-3D43-8716-4A5BAF1A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Direct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72E4-05F5-104D-8ED4-6BC0E5B1A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So far, we have used </a:t>
            </a:r>
            <a:r>
              <a:rPr lang="en-US" sz="2000" i="1">
                <a:latin typeface="+mn-lt"/>
                <a:ea typeface="+mn-ea"/>
              </a:rPr>
              <a:t>direct mode</a:t>
            </a:r>
            <a:endParaRPr lang="en-US" sz="2000">
              <a:latin typeface="+mn-lt"/>
              <a:ea typeface="+mn-ea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We have called glVertex() for each vertex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Which adds function call overhead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And sends small packets down the video bus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And last year, we computed vertex positions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For example, rendering a sphere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Every frame, we called trig functions</a:t>
            </a:r>
          </a:p>
        </p:txBody>
      </p:sp>
      <p:pic>
        <p:nvPicPr>
          <p:cNvPr id="8194" name="Picture 2" descr="cars parked on the side of the road during daytime">
            <a:extLst>
              <a:ext uri="{FF2B5EF4-FFF2-40B4-BE49-F238E27FC236}">
                <a16:creationId xmlns:a16="http://schemas.microsoft.com/office/drawing/2014/main" id="{51C96D5E-E69F-4BCE-B846-C956913142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75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3">
            <a:extLst>
              <a:ext uri="{FF2B5EF4-FFF2-40B4-BE49-F238E27FC236}">
                <a16:creationId xmlns:a16="http://schemas.microsoft.com/office/drawing/2014/main" id="{1DEA3F53-029C-469A-949D-E7D98C91D1BB}"/>
              </a:ext>
            </a:extLst>
          </p:cNvPr>
          <p:cNvSpPr/>
          <p:nvPr/>
        </p:nvSpPr>
        <p:spPr>
          <a:xfrm>
            <a:off x="0" y="653626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35742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0FF5E-E15E-5844-821B-2CC5860C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Improvements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ext Placeholder 2">
            <a:extLst>
              <a:ext uri="{FF2B5EF4-FFF2-40B4-BE49-F238E27FC236}">
                <a16:creationId xmlns:a16="http://schemas.microsoft.com/office/drawing/2014/main" id="{4A0B52C9-A828-452E-AF48-B2F57C65C0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2829061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Leeds_logo_new.png">
            <a:extLst>
              <a:ext uri="{FF2B5EF4-FFF2-40B4-BE49-F238E27FC236}">
                <a16:creationId xmlns:a16="http://schemas.microsoft.com/office/drawing/2014/main" id="{076246DD-04A1-40DE-86FE-561065E347E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3">
            <a:extLst>
              <a:ext uri="{FF2B5EF4-FFF2-40B4-BE49-F238E27FC236}">
                <a16:creationId xmlns:a16="http://schemas.microsoft.com/office/drawing/2014/main" id="{E908C461-EEBB-4B72-8A9F-D00279178954}"/>
              </a:ext>
            </a:extLst>
          </p:cNvPr>
          <p:cNvSpPr/>
          <p:nvPr/>
        </p:nvSpPr>
        <p:spPr>
          <a:xfrm>
            <a:off x="0" y="653626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19919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2" name="Rectangle 136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4924E-3150-BD4B-B712-6017E36C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+mj-lt"/>
              </a:rPr>
              <a:t>1. Pre-computing Vertices</a:t>
            </a:r>
          </a:p>
        </p:txBody>
      </p:sp>
      <p:pic>
        <p:nvPicPr>
          <p:cNvPr id="9220" name="Picture 4" descr="person sketching on notebook using pen">
            <a:extLst>
              <a:ext uri="{FF2B5EF4-FFF2-40B4-BE49-F238E27FC236}">
                <a16:creationId xmlns:a16="http://schemas.microsoft.com/office/drawing/2014/main" id="{67FEFAAA-EB4C-4AAA-BD3D-1BD60AA9E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1" r="3231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1880F-BC09-7F49-B6C4-334D8AC1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Never, </a:t>
            </a:r>
            <a:r>
              <a:rPr lang="en-US" sz="2000" i="1">
                <a:latin typeface="+mn-lt"/>
                <a:ea typeface="+mn-ea"/>
              </a:rPr>
              <a:t>ever</a:t>
            </a:r>
            <a:r>
              <a:rPr lang="en-US" sz="2000">
                <a:latin typeface="+mn-lt"/>
                <a:ea typeface="+mn-ea"/>
              </a:rPr>
              <a:t> compute vertices every frame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Unless you absolutely have to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Compute once at beginning of run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Store them in memory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If needed, update them on a separate thread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Note: this combines with other strategies</a:t>
            </a:r>
          </a:p>
        </p:txBody>
      </p:sp>
      <p:pic>
        <p:nvPicPr>
          <p:cNvPr id="10" name="Leeds_logo_new.png">
            <a:extLst>
              <a:ext uri="{FF2B5EF4-FFF2-40B4-BE49-F238E27FC236}">
                <a16:creationId xmlns:a16="http://schemas.microsoft.com/office/drawing/2014/main" id="{022B8A94-A371-41B1-AF12-7C4D1126C4E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">
            <a:extLst>
              <a:ext uri="{FF2B5EF4-FFF2-40B4-BE49-F238E27FC236}">
                <a16:creationId xmlns:a16="http://schemas.microsoft.com/office/drawing/2014/main" id="{CE5F8906-A8CD-4431-91C7-4856C50F3E54}"/>
              </a:ext>
            </a:extLst>
          </p:cNvPr>
          <p:cNvSpPr/>
          <p:nvPr/>
        </p:nvSpPr>
        <p:spPr>
          <a:xfrm>
            <a:off x="0" y="653626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72720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8D5CC8-2613-FC42-94AE-930CB929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+mj-lt"/>
              </a:rPr>
              <a:t>2. Vertex Attributes are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B10A3-C77A-724C-8B39-CB35D3DAF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</a:rPr>
              <a:t>If you can pre-compute, you can save to disk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</a:rPr>
              <a:t>Store all your vertices on disk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</a:rPr>
              <a:t>Read them in during load screen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</a:rPr>
              <a:t>Then use them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</a:rPr>
              <a:t>Paradigm: triangle soup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</a:rPr>
              <a:t>A disk file which lists vertices per face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</a:rPr>
              <a:t>But on average, each vertex used 6 times</a:t>
            </a:r>
          </a:p>
        </p:txBody>
      </p:sp>
      <p:pic>
        <p:nvPicPr>
          <p:cNvPr id="11266" name="Picture 2" descr="black and silver hard disk drive">
            <a:extLst>
              <a:ext uri="{FF2B5EF4-FFF2-40B4-BE49-F238E27FC236}">
                <a16:creationId xmlns:a16="http://schemas.microsoft.com/office/drawing/2014/main" id="{A1AE6607-C24F-47FD-BAFE-763CCEEC4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3" r="2" b="10687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eeds_logo_new.png">
            <a:extLst>
              <a:ext uri="{FF2B5EF4-FFF2-40B4-BE49-F238E27FC236}">
                <a16:creationId xmlns:a16="http://schemas.microsoft.com/office/drawing/2014/main" id="{6FA10D2B-E737-4FB5-9F0C-ED71EC6AFFB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20971"/>
          <a:stretch/>
        </p:blipFill>
        <p:spPr>
          <a:xfrm>
            <a:off x="9409323" y="5922334"/>
            <a:ext cx="2782677" cy="9497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E416F19C-9CDE-4348-8266-74C3AF56A92B}"/>
              </a:ext>
            </a:extLst>
          </p:cNvPr>
          <p:cNvSpPr/>
          <p:nvPr/>
        </p:nvSpPr>
        <p:spPr>
          <a:xfrm>
            <a:off x="0" y="653626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7330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B9545-7FAC-8F4A-82F8-892E2F8D1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3. Re-use Vertices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6F221-5513-E449-974B-814C05E17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Ideally, we transform each vertex once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Store it in memory, then reuse it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Three major variants: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library support for loops &amp; strips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caching previous results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transfer to compute shader</a:t>
            </a:r>
          </a:p>
        </p:txBody>
      </p:sp>
      <p:pic>
        <p:nvPicPr>
          <p:cNvPr id="4" name="Picture 2" descr="text">
            <a:extLst>
              <a:ext uri="{FF2B5EF4-FFF2-40B4-BE49-F238E27FC236}">
                <a16:creationId xmlns:a16="http://schemas.microsoft.com/office/drawing/2014/main" id="{408C0841-C421-407F-B023-844EFDBCB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9" r="33672" b="-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33A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hape 3">
            <a:extLst>
              <a:ext uri="{FF2B5EF4-FFF2-40B4-BE49-F238E27FC236}">
                <a16:creationId xmlns:a16="http://schemas.microsoft.com/office/drawing/2014/main" id="{096AFE28-BFE6-41D7-B4FF-109BF7641B4D}"/>
              </a:ext>
            </a:extLst>
          </p:cNvPr>
          <p:cNvSpPr/>
          <p:nvPr/>
        </p:nvSpPr>
        <p:spPr>
          <a:xfrm>
            <a:off x="0" y="653626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13858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(Old) Face Improvements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Display lists – save bandwidth, cache on GPU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Implicit vertex reuse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Line Strips &amp; Loops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Triangle Fans &amp; Strips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Quads, Quad Strips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Polygons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asted5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941918"/>
            <a:ext cx="6019331" cy="4970918"/>
          </a:xfrm>
          <a:prstGeom prst="rect">
            <a:avLst/>
          </a:prstGeom>
          <a:effectLst/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20C67707-C3AC-45D4-B912-4700BAE879A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0539789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Lines, Strips &amp; Loops</a:t>
            </a:r>
          </a:p>
        </p:txBody>
      </p:sp>
      <p:pic>
        <p:nvPicPr>
          <p:cNvPr id="4" name="pasted2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850" y="1551472"/>
            <a:ext cx="2219091" cy="253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762" y="1551472"/>
            <a:ext cx="2219091" cy="253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2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673" y="1551472"/>
            <a:ext cx="2219091" cy="253285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/>
          <p:cNvSpPr txBox="1"/>
          <p:nvPr/>
        </p:nvSpPr>
        <p:spPr>
          <a:xfrm>
            <a:off x="2547910" y="4124921"/>
            <a:ext cx="1158972" cy="21491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latin typeface="Palatino" charset="0"/>
              </a:rPr>
              <a:t>GL_LINES: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v0v1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latin typeface="Palatino" charset="0"/>
              </a:rPr>
              <a:t>v1v2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v2v3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latin typeface="Palatino" charset="0"/>
              </a:rPr>
              <a:t>v3v4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v4v5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latin typeface="Palatino" charset="0"/>
              </a:rPr>
              <a:t>v5v0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2 v/e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97671" y="4124889"/>
            <a:ext cx="1747274" cy="18894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latin typeface="Palatino" charset="0"/>
              </a:rPr>
              <a:t>GL_LINE_STRIP: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v0v1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latin typeface="Palatino" charset="0"/>
              </a:rPr>
              <a:t>(v1)v2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(v2)v3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latin typeface="Palatino" charset="0"/>
              </a:rPr>
              <a:t>(v3)v4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(v4)v5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~ 1 v/e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37575" y="4084581"/>
            <a:ext cx="1755289" cy="21491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latin typeface="Palatino" charset="0"/>
              </a:rPr>
              <a:t>GL_LINE_LOOP: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v0v1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latin typeface="Palatino" charset="0"/>
              </a:rPr>
              <a:t>(v1)v2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(v2)v3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latin typeface="Palatino" charset="0"/>
              </a:rPr>
              <a:t>(v3)v4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(v4)v5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latin typeface="Palatino" charset="0"/>
              </a:rPr>
              <a:t>(v5)(v0)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~ 1 v/e</a:t>
            </a:r>
          </a:p>
        </p:txBody>
      </p:sp>
    </p:spTree>
    <p:extLst>
      <p:ext uri="{BB962C8B-B14F-4D97-AF65-F5344CB8AC3E}">
        <p14:creationId xmlns:p14="http://schemas.microsoft.com/office/powerpoint/2010/main" val="268188511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Triangle Fans/Strips</a:t>
            </a:r>
          </a:p>
        </p:txBody>
      </p:sp>
      <p:pic>
        <p:nvPicPr>
          <p:cNvPr id="4" name="pasted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647" y="1271511"/>
            <a:ext cx="3128043" cy="256145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/>
          <p:cNvSpPr txBox="1"/>
          <p:nvPr/>
        </p:nvSpPr>
        <p:spPr>
          <a:xfrm>
            <a:off x="2540115" y="3867574"/>
            <a:ext cx="2218172" cy="18894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latin typeface="Palatino" charset="0"/>
              </a:rPr>
              <a:t>GL_TRIANGLE_FAN: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v0v1v2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latin typeface="Palatino" charset="0"/>
              </a:rPr>
              <a:t>(v0)(v2)v3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latin typeface="Palatino" charset="0"/>
              </a:rPr>
              <a:t>(v0)(v3)</a:t>
            </a: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v4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(v0)(v4)v5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~ 1.16 v/e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(degree 6 vertex) </a:t>
            </a:r>
          </a:p>
        </p:txBody>
      </p:sp>
      <p:pic>
        <p:nvPicPr>
          <p:cNvPr id="6" name="pasted3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082" y="1271510"/>
            <a:ext cx="3128043" cy="256145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/>
          <p:cNvSpPr txBox="1"/>
          <p:nvPr/>
        </p:nvSpPr>
        <p:spPr>
          <a:xfrm>
            <a:off x="7205094" y="3833284"/>
            <a:ext cx="2358019" cy="26683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latin typeface="Palatino" charset="0"/>
              </a:rPr>
              <a:t>GL_TRIANGLE_STRIP: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v0v1v2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latin typeface="Palatino" charset="0"/>
              </a:rPr>
              <a:t>(v2)(v1)v3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latin typeface="Palatino" charset="0"/>
              </a:rPr>
              <a:t>(v2)(v3)</a:t>
            </a: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v4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(v4)(v3)v5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~ 1 v/e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(for long strips)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latin typeface="Palatino" charset="0"/>
              </a:rPr>
              <a:t>alternate CW/CCW</a:t>
            </a:r>
            <a:endParaRPr lang="en-US" sz="1687">
              <a:solidFill>
                <a:srgbClr val="000000"/>
              </a:solidFill>
              <a:latin typeface="Palatino" charset="0"/>
              <a:sym typeface="Gill Sans"/>
            </a:endParaRP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latin typeface="Palatino" charset="0"/>
              </a:rPr>
              <a:t>NP-hard to find them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687">
                <a:solidFill>
                  <a:srgbClr val="000000"/>
                </a:solidFill>
                <a:latin typeface="Palatino" charset="0"/>
                <a:sym typeface="Gill Sans"/>
              </a:rPr>
              <a:t>easier on regular grids</a:t>
            </a:r>
          </a:p>
        </p:txBody>
      </p:sp>
    </p:spTree>
    <p:extLst>
      <p:ext uri="{BB962C8B-B14F-4D97-AF65-F5344CB8AC3E}">
        <p14:creationId xmlns:p14="http://schemas.microsoft.com/office/powerpoint/2010/main" val="346028213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32BB0-780B-8640-8172-C35FEBEA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cxnSp>
        <p:nvCxnSpPr>
          <p:cNvPr id="36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B4D1A-F2B1-5348-961C-81EC36410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260" y="1648870"/>
            <a:ext cx="4702848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ea typeface="+mn-ea"/>
              </a:rPr>
              <a:t>Parallel processing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ea typeface="+mn-ea"/>
              </a:rPr>
              <a:t>Passing information to </a:t>
            </a:r>
            <a:r>
              <a:rPr lang="en-US" sz="1500" dirty="0" err="1">
                <a:latin typeface="+mn-lt"/>
                <a:ea typeface="+mn-ea"/>
              </a:rPr>
              <a:t>openGL</a:t>
            </a:r>
            <a:r>
              <a:rPr lang="en-US" sz="1500" dirty="0">
                <a:latin typeface="+mn-lt"/>
                <a:ea typeface="+mn-ea"/>
              </a:rPr>
              <a:t>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Some optimizations</a:t>
            </a:r>
            <a:endParaRPr lang="en-US" sz="1500" dirty="0">
              <a:latin typeface="+mn-lt"/>
              <a:ea typeface="+mn-ea"/>
            </a:endParaRPr>
          </a:p>
        </p:txBody>
      </p:sp>
      <p:pic>
        <p:nvPicPr>
          <p:cNvPr id="37" name="Leeds_logo_new.png">
            <a:extLst>
              <a:ext uri="{FF2B5EF4-FFF2-40B4-BE49-F238E27FC236}">
                <a16:creationId xmlns:a16="http://schemas.microsoft.com/office/drawing/2014/main" id="{AD7AE0B1-C5A9-43ED-8E70-575EC7D5464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">
            <a:extLst>
              <a:ext uri="{FF2B5EF4-FFF2-40B4-BE49-F238E27FC236}">
                <a16:creationId xmlns:a16="http://schemas.microsoft.com/office/drawing/2014/main" id="{9829B5A8-F325-4375-95F2-06AA4825FC61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08202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44E9F-2F86-0340-8F2C-6EA44F90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4. Caching Vertices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E213E-F025-4041-90FC-EA8921796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Transform stage usually has a vertex TLB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Translation Lookaside Buffer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Stores previously transformed vertices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If no state has changed, uses previous result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Clears the cache whenever the pipeline flushes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Will never be entirely optimal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But reasonably effective (and cheap)</a:t>
            </a:r>
          </a:p>
        </p:txBody>
      </p:sp>
      <p:pic>
        <p:nvPicPr>
          <p:cNvPr id="13314" name="Picture 2" descr="orange tabby cat in brown cardboard box">
            <a:extLst>
              <a:ext uri="{FF2B5EF4-FFF2-40B4-BE49-F238E27FC236}">
                <a16:creationId xmlns:a16="http://schemas.microsoft.com/office/drawing/2014/main" id="{8992E227-75E5-4681-AA21-565339234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250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F6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hape 3">
            <a:extLst>
              <a:ext uri="{FF2B5EF4-FFF2-40B4-BE49-F238E27FC236}">
                <a16:creationId xmlns:a16="http://schemas.microsoft.com/office/drawing/2014/main" id="{FBA3D6C9-2494-4276-A82E-BFBC0B1B5ACD}"/>
              </a:ext>
            </a:extLst>
          </p:cNvPr>
          <p:cNvSpPr/>
          <p:nvPr/>
        </p:nvSpPr>
        <p:spPr>
          <a:xfrm>
            <a:off x="0" y="653626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68203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7FB6-2C51-6B47-BFEE-76EFA7305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+mj-lt"/>
              </a:rPr>
              <a:t>5. Vertex Arrays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9EBE0-49D3-034C-A4ED-8D4819686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Store all of the data in an array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Loop through the array to use the vertices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Can implement with: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array of classes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class of arrays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parallel arrays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interleaved arrays</a:t>
            </a:r>
          </a:p>
        </p:txBody>
      </p:sp>
      <p:pic>
        <p:nvPicPr>
          <p:cNvPr id="15362" name="Picture 2" descr="assorted-color marker pens">
            <a:extLst>
              <a:ext uri="{FF2B5EF4-FFF2-40B4-BE49-F238E27FC236}">
                <a16:creationId xmlns:a16="http://schemas.microsoft.com/office/drawing/2014/main" id="{2AB2B401-8DF7-4C11-8FFD-23BA3705A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4" r="2" b="2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Leeds_logo_new.png">
            <a:extLst>
              <a:ext uri="{FF2B5EF4-FFF2-40B4-BE49-F238E27FC236}">
                <a16:creationId xmlns:a16="http://schemas.microsoft.com/office/drawing/2014/main" id="{9D732193-A869-4521-940D-196A5B8CE52A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20971"/>
          <a:stretch/>
        </p:blipFill>
        <p:spPr>
          <a:xfrm>
            <a:off x="9409323" y="5922334"/>
            <a:ext cx="2782677" cy="9497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4281891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451" y="2425885"/>
            <a:ext cx="7883098" cy="4079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Vertex Arrays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064" y="1107282"/>
            <a:ext cx="12040029" cy="1402002"/>
          </a:xfrm>
        </p:spPr>
        <p:txBody>
          <a:bodyPr/>
          <a:lstStyle/>
          <a:p>
            <a:r>
              <a:rPr lang="en-US" dirty="0"/>
              <a:t>Replace individual </a:t>
            </a:r>
            <a:r>
              <a:rPr lang="en-US" dirty="0" err="1"/>
              <a:t>glVertex</a:t>
            </a:r>
            <a:r>
              <a:rPr lang="en-US" dirty="0"/>
              <a:t>() calls - Pass </a:t>
            </a:r>
            <a:r>
              <a:rPr lang="en-US" i="1" dirty="0"/>
              <a:t>entire arrays</a:t>
            </a:r>
            <a:r>
              <a:rPr lang="en-US" dirty="0"/>
              <a:t> to library</a:t>
            </a:r>
          </a:p>
          <a:p>
            <a:r>
              <a:rPr lang="en-US" dirty="0"/>
              <a:t>Push loop through vertices into library call</a:t>
            </a:r>
          </a:p>
        </p:txBody>
      </p:sp>
    </p:spTree>
    <p:extLst>
      <p:ext uri="{BB962C8B-B14F-4D97-AF65-F5344CB8AC3E}">
        <p14:creationId xmlns:p14="http://schemas.microsoft.com/office/powerpoint/2010/main" val="168799450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D5318-4B42-1645-9339-E3E3FBAAD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GL Vertex Arrays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43E80ECD-88D3-411F-A2DF-1D5B9E5B3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81857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Leeds_logo_new.png">
            <a:extLst>
              <a:ext uri="{FF2B5EF4-FFF2-40B4-BE49-F238E27FC236}">
                <a16:creationId xmlns:a16="http://schemas.microsoft.com/office/drawing/2014/main" id="{44100E0A-6B6E-4F17-8D8C-8466950649D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3">
            <a:extLst>
              <a:ext uri="{FF2B5EF4-FFF2-40B4-BE49-F238E27FC236}">
                <a16:creationId xmlns:a16="http://schemas.microsoft.com/office/drawing/2014/main" id="{FD1678D3-968F-4D4A-8AF7-3BBC3ECEF839}"/>
              </a:ext>
            </a:extLst>
          </p:cNvPr>
          <p:cNvSpPr/>
          <p:nvPr/>
        </p:nvSpPr>
        <p:spPr>
          <a:xfrm>
            <a:off x="0" y="653626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026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97CF3-4410-DA4F-855C-35464B5A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4" y="1188637"/>
            <a:ext cx="3504923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5a.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Pretransformed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Vertices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183FC-2AC1-9245-8A1A-70C87DA1B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259" y="1648869"/>
            <a:ext cx="5546627" cy="4199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Do all of the matrix transforms on CPU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i="1" dirty="0">
                <a:latin typeface="+mn-lt"/>
                <a:ea typeface="+mn-ea"/>
              </a:rPr>
              <a:t>Once</a:t>
            </a:r>
            <a:r>
              <a:rPr lang="en-US" sz="1800" dirty="0">
                <a:latin typeface="+mn-lt"/>
                <a:ea typeface="+mn-ea"/>
              </a:rPr>
              <a:t> for each vertex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Then use a vertex array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Problem: transform stage </a:t>
            </a:r>
            <a:r>
              <a:rPr lang="en-US" sz="1800" i="1" dirty="0">
                <a:latin typeface="+mn-lt"/>
                <a:ea typeface="+mn-ea"/>
              </a:rPr>
              <a:t>still</a:t>
            </a:r>
            <a:r>
              <a:rPr lang="en-US" sz="1800" dirty="0">
                <a:latin typeface="+mn-lt"/>
                <a:ea typeface="+mn-ea"/>
              </a:rPr>
              <a:t> transforms them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Unless you write a null transform stage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But very useful for animation / skinning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Where vertices have weighted transforms</a:t>
            </a:r>
          </a:p>
        </p:txBody>
      </p:sp>
      <p:pic>
        <p:nvPicPr>
          <p:cNvPr id="9" name="Leeds_logo_new.png">
            <a:extLst>
              <a:ext uri="{FF2B5EF4-FFF2-40B4-BE49-F238E27FC236}">
                <a16:creationId xmlns:a16="http://schemas.microsoft.com/office/drawing/2014/main" id="{19B607DF-C292-4B08-90DB-3A7D5B0E936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">
            <a:extLst>
              <a:ext uri="{FF2B5EF4-FFF2-40B4-BE49-F238E27FC236}">
                <a16:creationId xmlns:a16="http://schemas.microsoft.com/office/drawing/2014/main" id="{D3630D28-C762-411A-AC91-D8E0FFF741DF}"/>
              </a:ext>
            </a:extLst>
          </p:cNvPr>
          <p:cNvSpPr/>
          <p:nvPr/>
        </p:nvSpPr>
        <p:spPr>
          <a:xfrm>
            <a:off x="0" y="653626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12212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B6A66-7719-B942-9F8C-375C90259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5b. Vertex Buffers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452BB-B777-A845-A536-418CBFA34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239" y="2496541"/>
            <a:ext cx="8074815" cy="2800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An improvement on vertex arrays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Instead of passing a pointer to the library, pass a pointer for bulk memory transfer directly to GPU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Vertex array loop on GPU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Driver must have a standardized version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Adds some overhead</a:t>
            </a:r>
          </a:p>
        </p:txBody>
      </p:sp>
      <p:pic>
        <p:nvPicPr>
          <p:cNvPr id="13" name="Leeds_logo_new.png">
            <a:extLst>
              <a:ext uri="{FF2B5EF4-FFF2-40B4-BE49-F238E27FC236}">
                <a16:creationId xmlns:a16="http://schemas.microsoft.com/office/drawing/2014/main" id="{335B8F54-6D28-4433-9776-639F0492978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3">
            <a:extLst>
              <a:ext uri="{FF2B5EF4-FFF2-40B4-BE49-F238E27FC236}">
                <a16:creationId xmlns:a16="http://schemas.microsoft.com/office/drawing/2014/main" id="{C43298E9-EDA1-4B49-8A7F-DA88752DA82E}"/>
              </a:ext>
            </a:extLst>
          </p:cNvPr>
          <p:cNvSpPr/>
          <p:nvPr/>
        </p:nvSpPr>
        <p:spPr>
          <a:xfrm>
            <a:off x="0" y="653626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55977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110BA-3031-074C-8BBB-901F3F9F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Working with Vertex Buffers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1BEDF1C7-AB41-42D7-9266-82C54FAD9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9576936"/>
              </p:ext>
            </p:extLst>
          </p:nvPr>
        </p:nvGraphicFramePr>
        <p:xfrm>
          <a:off x="1285240" y="2921000"/>
          <a:ext cx="8074815" cy="2543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618099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north, east, west, and south wall decor">
            <a:extLst>
              <a:ext uri="{FF2B5EF4-FFF2-40B4-BE49-F238E27FC236}">
                <a16:creationId xmlns:a16="http://schemas.microsoft.com/office/drawing/2014/main" id="{30FD9DCD-6A56-4B8A-AC07-274D7499A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3" r="1" b="39797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8F6D5-0CFE-814E-BF33-8A27E3A9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latin typeface="+mj-lt"/>
              </a:rPr>
              <a:t>Possible Locations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890F2-B860-3D43-B480-BD432E6EE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A vertex buffer can be: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In main RAM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In shared (mapped) memory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In host-accessible VRAM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In GPU-only VRAM (fastest)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The question is really how do we transfer it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29372960-5A8C-4C22-9FD4-CC36EE2D7EB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99F417D1-F8B7-4EBC-9A59-99543D402122}"/>
              </a:ext>
            </a:extLst>
          </p:cNvPr>
          <p:cNvSpPr/>
          <p:nvPr/>
        </p:nvSpPr>
        <p:spPr>
          <a:xfrm>
            <a:off x="0" y="653626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06153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034B-466A-8342-BBBE-3CA7E8D33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Transferring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D1898-97F3-ED4B-9F07-68CDAA531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We want the data to end up in fast VRAM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So we will have to copy it twice: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Once into CPU-accessible VRAM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Call this the </a:t>
            </a:r>
            <a:r>
              <a:rPr lang="en-US" i="1">
                <a:latin typeface="+mn-lt"/>
                <a:ea typeface="+mn-ea"/>
              </a:rPr>
              <a:t>staging</a:t>
            </a:r>
            <a:r>
              <a:rPr lang="en-US">
                <a:latin typeface="+mn-lt"/>
                <a:ea typeface="+mn-ea"/>
              </a:rPr>
              <a:t> buffer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Then into GPU-only fast VRAM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The actual vertex buffer</a:t>
            </a:r>
          </a:p>
        </p:txBody>
      </p:sp>
      <p:pic>
        <p:nvPicPr>
          <p:cNvPr id="20482" name="Picture 2" descr="person giving brown box">
            <a:extLst>
              <a:ext uri="{FF2B5EF4-FFF2-40B4-BE49-F238E27FC236}">
                <a16:creationId xmlns:a16="http://schemas.microsoft.com/office/drawing/2014/main" id="{0F88F961-BD24-430D-B849-05477B31E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1" r="2917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175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hape 3">
            <a:extLst>
              <a:ext uri="{FF2B5EF4-FFF2-40B4-BE49-F238E27FC236}">
                <a16:creationId xmlns:a16="http://schemas.microsoft.com/office/drawing/2014/main" id="{2DE91EFE-017C-4356-8D4C-E470D0E50A23}"/>
              </a:ext>
            </a:extLst>
          </p:cNvPr>
          <p:cNvSpPr/>
          <p:nvPr/>
        </p:nvSpPr>
        <p:spPr>
          <a:xfrm>
            <a:off x="0" y="653626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74059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C9F3-776A-CF44-86BF-506519E1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5c. Vertex Buffer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1DC5A-BB1B-464E-8EE5-C7301F14B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OpenGL name for one of these variants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A buffer on GPU + routines for transfer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Then bulk transfer vertices &amp; attributes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I.e. you skip the library entirely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Just invoke a memory transfer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Which </a:t>
            </a:r>
            <a:r>
              <a:rPr lang="en-US" sz="2000" i="1">
                <a:latin typeface="+mn-lt"/>
                <a:ea typeface="+mn-ea"/>
              </a:rPr>
              <a:t>requires</a:t>
            </a:r>
            <a:r>
              <a:rPr lang="en-US" sz="2000">
                <a:latin typeface="+mn-lt"/>
                <a:ea typeface="+mn-ea"/>
              </a:rPr>
              <a:t> O/S support</a:t>
            </a: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27ADF381-B083-4049-9342-FC6F2FF39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39" r="2803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7E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hape 3">
            <a:extLst>
              <a:ext uri="{FF2B5EF4-FFF2-40B4-BE49-F238E27FC236}">
                <a16:creationId xmlns:a16="http://schemas.microsoft.com/office/drawing/2014/main" id="{E6C55E26-1DA7-4F1B-9CFF-3407A8C5CC82}"/>
              </a:ext>
            </a:extLst>
          </p:cNvPr>
          <p:cNvSpPr/>
          <p:nvPr/>
        </p:nvSpPr>
        <p:spPr>
          <a:xfrm>
            <a:off x="0" y="653626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92196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16A8236-B0E5-41E4-96C2-9FB1E4F93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1" b="7289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75EDE-D9E9-6046-86FF-71F6BFEC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latin typeface="+mj-lt"/>
              </a:rPr>
              <a:t>A Problem</a:t>
            </a:r>
          </a:p>
        </p:txBody>
      </p:sp>
      <p:cxnSp>
        <p:nvCxnSpPr>
          <p:cNvPr id="1029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4C962-CFC7-B047-8EDD-717E363C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Suppose I want to render two surfaces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Each with a different texture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I've avoided this in the first assignment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I only have one texture per object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And only object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And I process primitives immediately</a:t>
            </a:r>
          </a:p>
        </p:txBody>
      </p:sp>
      <p:pic>
        <p:nvPicPr>
          <p:cNvPr id="11" name="Leeds_logo_new.png">
            <a:extLst>
              <a:ext uri="{FF2B5EF4-FFF2-40B4-BE49-F238E27FC236}">
                <a16:creationId xmlns:a16="http://schemas.microsoft.com/office/drawing/2014/main" id="{BC4B207E-64EE-4EA7-8EC0-A11AA5278C4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3">
            <a:extLst>
              <a:ext uri="{FF2B5EF4-FFF2-40B4-BE49-F238E27FC236}">
                <a16:creationId xmlns:a16="http://schemas.microsoft.com/office/drawing/2014/main" id="{E23319E8-E1B8-467D-A2EC-E0F945A86EDA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4754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4B144-2A4C-0540-91DF-8E336281F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5d. Bulk Shader Transform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ACF18E0-01F5-4FCC-A801-FD529E633F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27816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779799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green and yellow spiral illustration">
            <a:extLst>
              <a:ext uri="{FF2B5EF4-FFF2-40B4-BE49-F238E27FC236}">
                <a16:creationId xmlns:a16="http://schemas.microsoft.com/office/drawing/2014/main" id="{5AA469E5-432D-447E-8C76-E1AD0EA0B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" r="16107" b="7464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D0272-CD30-0940-9E19-7D695429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latin typeface="+mj-lt"/>
              </a:rPr>
              <a:t>5e. The Future????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22B6B-ACE5-1C4C-8093-97D88A322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Skip the entire pipeline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Write your own render engine front to back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Just embed it in a compute shader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Emit the frame directly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Requires access to hardware support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Eg frame buffer locking</a:t>
            </a:r>
          </a:p>
        </p:txBody>
      </p:sp>
      <p:pic>
        <p:nvPicPr>
          <p:cNvPr id="9" name="Leeds_logo_new.png">
            <a:extLst>
              <a:ext uri="{FF2B5EF4-FFF2-40B4-BE49-F238E27FC236}">
                <a16:creationId xmlns:a16="http://schemas.microsoft.com/office/drawing/2014/main" id="{91825CD7-41F6-4232-A3C7-59BBC688F220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21219"/>
          <a:stretch/>
        </p:blipFill>
        <p:spPr>
          <a:xfrm>
            <a:off x="9409323" y="5925312"/>
            <a:ext cx="2782677" cy="946794"/>
          </a:xfrm>
          <a:prstGeom prst="rect">
            <a:avLst/>
          </a:prstGeom>
          <a:solidFill>
            <a:srgbClr val="F8F8F8">
              <a:alpha val="85098"/>
            </a:srgbClr>
          </a:solidFill>
          <a:ln w="12700">
            <a:miter lim="400000"/>
          </a:ln>
        </p:spPr>
      </p:pic>
      <p:sp>
        <p:nvSpPr>
          <p:cNvPr id="10" name="Shape 3">
            <a:extLst>
              <a:ext uri="{FF2B5EF4-FFF2-40B4-BE49-F238E27FC236}">
                <a16:creationId xmlns:a16="http://schemas.microsoft.com/office/drawing/2014/main" id="{6C41DB21-06BC-4E1F-825A-94630ED27855}"/>
              </a:ext>
            </a:extLst>
          </p:cNvPr>
          <p:cNvSpPr/>
          <p:nvPr/>
        </p:nvSpPr>
        <p:spPr>
          <a:xfrm>
            <a:off x="0" y="653626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856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ACB70-BB5D-C64E-A2A8-7E00D0C16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472184"/>
            <a:ext cx="3767328" cy="4581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6. Attribute Textures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E8B18-D2A9-384B-9FF2-C7CA03C6F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8656" y="1472184"/>
            <a:ext cx="6153912" cy="458114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Most attributes of a surface are passed down (E.g. diffuse albedo (RGB))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So why copy it from queue to queue?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Store it in a texture and use only from the fragment shader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Using the </a:t>
            </a:r>
            <a:r>
              <a:rPr lang="en-US" sz="2400" dirty="0" err="1">
                <a:latin typeface="+mn-lt"/>
                <a:ea typeface="+mn-ea"/>
              </a:rPr>
              <a:t>uv</a:t>
            </a:r>
            <a:r>
              <a:rPr lang="en-US" sz="2400" dirty="0">
                <a:latin typeface="+mn-lt"/>
                <a:ea typeface="+mn-ea"/>
              </a:rPr>
              <a:t> coordinates to look it up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n-lt"/>
                <a:ea typeface="+mn-ea"/>
              </a:rPr>
              <a:t>Minimises</a:t>
            </a:r>
            <a:r>
              <a:rPr lang="en-US" sz="2400" dirty="0">
                <a:latin typeface="+mn-lt"/>
                <a:ea typeface="+mn-ea"/>
              </a:rPr>
              <a:t> the pipeline cost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/>
          </a:p>
        </p:txBody>
      </p:sp>
      <p:pic>
        <p:nvPicPr>
          <p:cNvPr id="30" name="Leeds_logo_new.png">
            <a:extLst>
              <a:ext uri="{FF2B5EF4-FFF2-40B4-BE49-F238E27FC236}">
                <a16:creationId xmlns:a16="http://schemas.microsoft.com/office/drawing/2014/main" id="{E8B3B1F8-A713-466E-B91C-801DB6976E45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21219"/>
          <a:stretch/>
        </p:blipFill>
        <p:spPr>
          <a:xfrm>
            <a:off x="9409323" y="5925312"/>
            <a:ext cx="2782677" cy="946794"/>
          </a:xfrm>
          <a:prstGeom prst="rect">
            <a:avLst/>
          </a:prstGeom>
          <a:solidFill>
            <a:srgbClr val="F8F8F8">
              <a:alpha val="85098"/>
            </a:srgbClr>
          </a:solidFill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36099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80DCD-E98A-1B40-973D-F90FB3B36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 Surface Tessellation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7A2AC-E36D-344D-A5BF-CF28D6407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06" y="1098352"/>
            <a:ext cx="6608633" cy="5331023"/>
          </a:xfrm>
        </p:spPr>
        <p:txBody>
          <a:bodyPr/>
          <a:lstStyle/>
          <a:p>
            <a:r>
              <a:rPr lang="en-US" dirty="0"/>
              <a:t>Objects designed with higher-order surfaces</a:t>
            </a:r>
          </a:p>
          <a:p>
            <a:r>
              <a:rPr lang="en-US" dirty="0"/>
              <a:t>Then converted to triangles &amp; stored on disk</a:t>
            </a:r>
          </a:p>
          <a:p>
            <a:r>
              <a:rPr lang="en-US" dirty="0"/>
              <a:t>Why not just pass the higher order surface?</a:t>
            </a:r>
          </a:p>
          <a:p>
            <a:r>
              <a:rPr lang="en-US" dirty="0"/>
              <a:t>Then tessellate at runtime?</a:t>
            </a:r>
          </a:p>
          <a:p>
            <a:r>
              <a:rPr lang="en-US" dirty="0"/>
              <a:t>Generating </a:t>
            </a:r>
            <a:r>
              <a:rPr lang="en-US" dirty="0" err="1"/>
              <a:t>normals</a:t>
            </a:r>
            <a:r>
              <a:rPr lang="en-US" dirty="0"/>
              <a:t>, &amp;c. on the fly</a:t>
            </a:r>
          </a:p>
          <a:p>
            <a:r>
              <a:rPr lang="en-US" dirty="0"/>
              <a:t>Beginning to be very important</a:t>
            </a:r>
          </a:p>
          <a:p>
            <a:r>
              <a:rPr lang="en-US" dirty="0"/>
              <a:t>As GPU horsepower has increased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DA6A909F-8B4F-40D2-8D8B-4D5180D5F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804" y="843170"/>
            <a:ext cx="5331023" cy="533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A1E39199-1D13-4762-81E8-3A7BDFF74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804" y="852446"/>
            <a:ext cx="5331023" cy="533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>
            <a:extLst>
              <a:ext uri="{FF2B5EF4-FFF2-40B4-BE49-F238E27FC236}">
                <a16:creationId xmlns:a16="http://schemas.microsoft.com/office/drawing/2014/main" id="{65626951-A04A-4DD5-B2D5-A7AF37427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804" y="852100"/>
            <a:ext cx="5331023" cy="533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>
            <a:extLst>
              <a:ext uri="{FF2B5EF4-FFF2-40B4-BE49-F238E27FC236}">
                <a16:creationId xmlns:a16="http://schemas.microsoft.com/office/drawing/2014/main" id="{1A0EAE31-0E15-45C3-AAD4-038077A1F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804" y="861030"/>
            <a:ext cx="5331023" cy="533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0881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827693-A557-48F6-841B-F4EA525E6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Images</a:t>
            </a:r>
            <a:r>
              <a:rPr lang="pt-PT" dirty="0"/>
              <a:t> </a:t>
            </a:r>
            <a:r>
              <a:rPr lang="pt-PT" dirty="0" err="1"/>
              <a:t>by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C752345-CF21-4120-8E58-81BB052C5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PT" dirty="0"/>
              <a:t>S2 </a:t>
            </a:r>
            <a:r>
              <a:rPr lang="pt-PT" dirty="0" err="1"/>
              <a:t>Drew</a:t>
            </a:r>
            <a:r>
              <a:rPr lang="pt-PT" dirty="0"/>
              <a:t> </a:t>
            </a:r>
            <a:r>
              <a:rPr lang="pt-PT" dirty="0" err="1"/>
              <a:t>Beamer</a:t>
            </a:r>
            <a:endParaRPr lang="pt-PT" dirty="0"/>
          </a:p>
          <a:p>
            <a:r>
              <a:rPr lang="pt-PT" dirty="0"/>
              <a:t>S8 </a:t>
            </a:r>
            <a:r>
              <a:rPr lang="pt-PT" dirty="0" err="1"/>
              <a:t>Curology</a:t>
            </a:r>
            <a:endParaRPr lang="pt-PT" dirty="0"/>
          </a:p>
          <a:p>
            <a:r>
              <a:rPr lang="pt-PT" dirty="0"/>
              <a:t>S11 </a:t>
            </a:r>
            <a:r>
              <a:rPr lang="pt-PT" b="0" i="0" dirty="0">
                <a:solidFill>
                  <a:srgbClr val="111111"/>
                </a:solidFill>
                <a:effectLst/>
                <a:latin typeface="-apple-system"/>
              </a:rPr>
              <a:t>Anne </a:t>
            </a:r>
            <a:r>
              <a:rPr lang="pt-PT" b="0" i="0" dirty="0" err="1">
                <a:solidFill>
                  <a:srgbClr val="111111"/>
                </a:solidFill>
                <a:effectLst/>
                <a:latin typeface="-apple-system"/>
              </a:rPr>
              <a:t>Nygård</a:t>
            </a:r>
            <a:endParaRPr lang="pt-PT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pt-PT" b="0" i="0" dirty="0">
                <a:solidFill>
                  <a:srgbClr val="111111"/>
                </a:solidFill>
                <a:effectLst/>
                <a:latin typeface="-apple-system"/>
              </a:rPr>
              <a:t>S12 </a:t>
            </a:r>
            <a:r>
              <a:rPr lang="pt-PT" b="0" i="0" dirty="0" err="1">
                <a:solidFill>
                  <a:srgbClr val="111111"/>
                </a:solidFill>
                <a:effectLst/>
                <a:latin typeface="-apple-system"/>
              </a:rPr>
              <a:t>Kaizen</a:t>
            </a:r>
            <a:r>
              <a:rPr lang="pt-PT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pt-PT" b="0" i="0" dirty="0" err="1">
                <a:solidFill>
                  <a:srgbClr val="111111"/>
                </a:solidFill>
                <a:effectLst/>
                <a:latin typeface="-apple-system"/>
              </a:rPr>
              <a:t>Nguyễn</a:t>
            </a:r>
            <a:endParaRPr lang="pt-PT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pt-PT" dirty="0">
                <a:solidFill>
                  <a:srgbClr val="111111"/>
                </a:solidFill>
                <a:latin typeface="-apple-system"/>
              </a:rPr>
              <a:t>S15 Sigmund</a:t>
            </a:r>
          </a:p>
          <a:p>
            <a:r>
              <a:rPr lang="pt-PT" dirty="0">
                <a:solidFill>
                  <a:srgbClr val="111111"/>
                </a:solidFill>
                <a:latin typeface="-apple-system"/>
              </a:rPr>
              <a:t>S19 Timo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volz</a:t>
            </a:r>
            <a:endParaRPr lang="pt-PT" dirty="0">
              <a:solidFill>
                <a:srgbClr val="111111"/>
              </a:solidFill>
              <a:latin typeface="-apple-system"/>
            </a:endParaRPr>
          </a:p>
          <a:p>
            <a:r>
              <a:rPr lang="pt-PT" dirty="0">
                <a:solidFill>
                  <a:srgbClr val="111111"/>
                </a:solidFill>
                <a:latin typeface="-apple-system"/>
              </a:rPr>
              <a:t>S26 </a:t>
            </a:r>
            <a:r>
              <a:rPr lang="pt-PT" b="0" i="0" dirty="0" err="1">
                <a:solidFill>
                  <a:srgbClr val="111111"/>
                </a:solidFill>
                <a:effectLst/>
                <a:latin typeface="-apple-system"/>
              </a:rPr>
              <a:t>Honey</a:t>
            </a:r>
            <a:r>
              <a:rPr lang="pt-PT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pt-PT" b="0" i="0" dirty="0" err="1">
                <a:solidFill>
                  <a:srgbClr val="111111"/>
                </a:solidFill>
                <a:effectLst/>
                <a:latin typeface="-apple-system"/>
              </a:rPr>
              <a:t>Yanibel</a:t>
            </a:r>
            <a:r>
              <a:rPr lang="pt-PT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pt-PT" b="0" i="0" dirty="0" err="1">
                <a:solidFill>
                  <a:srgbClr val="111111"/>
                </a:solidFill>
                <a:effectLst/>
                <a:latin typeface="-apple-system"/>
              </a:rPr>
              <a:t>Minaya</a:t>
            </a:r>
            <a:r>
              <a:rPr lang="pt-PT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pt-PT" b="0" i="0" dirty="0" err="1">
                <a:solidFill>
                  <a:srgbClr val="111111"/>
                </a:solidFill>
                <a:effectLst/>
                <a:latin typeface="-apple-system"/>
              </a:rPr>
              <a:t>Cruzs</a:t>
            </a:r>
            <a:endParaRPr lang="pt-PT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pt-PT" dirty="0">
                <a:solidFill>
                  <a:srgbClr val="111111"/>
                </a:solidFill>
                <a:latin typeface="-apple-system"/>
              </a:rPr>
              <a:t>S27 Rose box</a:t>
            </a:r>
          </a:p>
          <a:p>
            <a:r>
              <a:rPr lang="pt-PT" dirty="0">
                <a:solidFill>
                  <a:srgbClr val="111111"/>
                </a:solidFill>
                <a:latin typeface="-apple-system"/>
              </a:rPr>
              <a:t>S30 FLY:D</a:t>
            </a:r>
          </a:p>
          <a:p>
            <a:r>
              <a:rPr lang="pt-PT" dirty="0" err="1">
                <a:solidFill>
                  <a:srgbClr val="111111"/>
                </a:solidFill>
                <a:latin typeface="-apple-system"/>
              </a:rPr>
              <a:t>On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unsplash.com</a:t>
            </a:r>
          </a:p>
          <a:p>
            <a:r>
              <a:rPr lang="pt-PT" dirty="0">
                <a:solidFill>
                  <a:srgbClr val="111111"/>
                </a:solidFill>
                <a:latin typeface="-apple-system"/>
              </a:rPr>
              <a:t>S32: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visualization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library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v1.0.3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67147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32BB0-780B-8640-8172-C35FEBEA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Reality</a:t>
            </a:r>
          </a:p>
        </p:txBody>
      </p:sp>
      <p:cxnSp>
        <p:nvCxnSpPr>
          <p:cNvPr id="36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B4D1A-F2B1-5348-961C-81EC36410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260" y="1648870"/>
            <a:ext cx="4702848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I add vertices to the queue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A separate thread or threads processes them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Another thread or many rasterises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Another thread (or many) process fragments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We have to deal with read/write order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Assumption: we don't know when it happens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ea typeface="+mn-ea"/>
              </a:rPr>
              <a:t>What can go wrong?</a:t>
            </a:r>
          </a:p>
        </p:txBody>
      </p:sp>
      <p:pic>
        <p:nvPicPr>
          <p:cNvPr id="37" name="Leeds_logo_new.png">
            <a:extLst>
              <a:ext uri="{FF2B5EF4-FFF2-40B4-BE49-F238E27FC236}">
                <a16:creationId xmlns:a16="http://schemas.microsoft.com/office/drawing/2014/main" id="{AD7AE0B1-C5A9-43ED-8E70-575EC7D5464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">
            <a:extLst>
              <a:ext uri="{FF2B5EF4-FFF2-40B4-BE49-F238E27FC236}">
                <a16:creationId xmlns:a16="http://schemas.microsoft.com/office/drawing/2014/main" id="{9829B5A8-F325-4375-95F2-06AA4825FC61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64669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BA7EA3-C35C-C044-BD43-65746C36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Out-of-Order Processing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00AAF-FEB7-EF4C-A958-408A93408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260" y="1648870"/>
            <a:ext cx="4702848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A general problem with parallelism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One processor generates data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Another processor consumes it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If all data is passed explicitly, no problems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But if any data is implicit, big problems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For example, two textures</a:t>
            </a:r>
          </a:p>
        </p:txBody>
      </p:sp>
      <p:pic>
        <p:nvPicPr>
          <p:cNvPr id="17" name="Leeds_logo_new.png">
            <a:extLst>
              <a:ext uri="{FF2B5EF4-FFF2-40B4-BE49-F238E27FC236}">
                <a16:creationId xmlns:a16="http://schemas.microsoft.com/office/drawing/2014/main" id="{72B62A0C-047A-40E4-AE4F-328664541D1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3">
            <a:extLst>
              <a:ext uri="{FF2B5EF4-FFF2-40B4-BE49-F238E27FC236}">
                <a16:creationId xmlns:a16="http://schemas.microsoft.com/office/drawing/2014/main" id="{9F0FA228-F557-4602-9138-B186168AB226}"/>
              </a:ext>
            </a:extLst>
          </p:cNvPr>
          <p:cNvSpPr/>
          <p:nvPr/>
        </p:nvSpPr>
        <p:spPr>
          <a:xfrm>
            <a:off x="0" y="653626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8984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16E2F1-D6CC-B141-BD08-4B6CA3B55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79" b="75594"/>
          <a:stretch/>
        </p:blipFill>
        <p:spPr>
          <a:xfrm>
            <a:off x="643467" y="2378574"/>
            <a:ext cx="10905066" cy="210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0083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16E2F1-D6CC-B141-BD08-4B6CA3B55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90" t="27842" r="-2326" b="-8713"/>
          <a:stretch/>
        </p:blipFill>
        <p:spPr>
          <a:xfrm>
            <a:off x="558800" y="-35543"/>
            <a:ext cx="10428959" cy="65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585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5">
            <a:extLst>
              <a:ext uri="{FF2B5EF4-FFF2-40B4-BE49-F238E27FC236}">
                <a16:creationId xmlns:a16="http://schemas.microsoft.com/office/drawing/2014/main" id="{FDE364DD-33FB-414B-B95B-99E96C134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1BC8C-62FE-944A-AFA1-F984D78C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+mj-lt"/>
              </a:rPr>
              <a:t>Solutions</a:t>
            </a:r>
          </a:p>
        </p:txBody>
      </p:sp>
      <p:graphicFrame>
        <p:nvGraphicFramePr>
          <p:cNvPr id="23" name="Text Placeholder 2">
            <a:extLst>
              <a:ext uri="{FF2B5EF4-FFF2-40B4-BE49-F238E27FC236}">
                <a16:creationId xmlns:a16="http://schemas.microsoft.com/office/drawing/2014/main" id="{9593EDF2-7D70-4A6A-AE59-BDE9AF2DAA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79068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Leeds_logo_new.png">
            <a:extLst>
              <a:ext uri="{FF2B5EF4-FFF2-40B4-BE49-F238E27FC236}">
                <a16:creationId xmlns:a16="http://schemas.microsoft.com/office/drawing/2014/main" id="{DE0A8D65-1943-4108-A181-729BD6C7E76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3">
            <a:extLst>
              <a:ext uri="{FF2B5EF4-FFF2-40B4-BE49-F238E27FC236}">
                <a16:creationId xmlns:a16="http://schemas.microsoft.com/office/drawing/2014/main" id="{8A258E09-2ACE-4825-AD58-D1644A1F57D0}"/>
              </a:ext>
            </a:extLst>
          </p:cNvPr>
          <p:cNvSpPr/>
          <p:nvPr/>
        </p:nvSpPr>
        <p:spPr>
          <a:xfrm>
            <a:off x="0" y="653626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2421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B90A-E753-094C-B63C-6E61BBEA9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glFlush() Call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2FEB1-D6D3-1544-B262-C6F6AAFF7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Stalls or suspends the calling thread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Invokes TransformVertex() until queue empty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Then RasterisePrimitive() until queue empty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Then ProcessFragment() until queue empty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Releases the calling thread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Net result: very expensive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So minimise state changes in your pipeline</a:t>
            </a:r>
          </a:p>
        </p:txBody>
      </p:sp>
      <p:pic>
        <p:nvPicPr>
          <p:cNvPr id="2050" name="Picture 2" descr="pink and white ceramic toilet bowl">
            <a:extLst>
              <a:ext uri="{FF2B5EF4-FFF2-40B4-BE49-F238E27FC236}">
                <a16:creationId xmlns:a16="http://schemas.microsoft.com/office/drawing/2014/main" id="{133384D6-8A2B-4F73-8EE4-72126102E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" r="2" b="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2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F43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3">
            <a:extLst>
              <a:ext uri="{FF2B5EF4-FFF2-40B4-BE49-F238E27FC236}">
                <a16:creationId xmlns:a16="http://schemas.microsoft.com/office/drawing/2014/main" id="{7AFB2B90-4C32-4F9B-A6A1-13286B9B33EB}"/>
              </a:ext>
            </a:extLst>
          </p:cNvPr>
          <p:cNvSpPr/>
          <p:nvPr/>
        </p:nvSpPr>
        <p:spPr>
          <a:xfrm>
            <a:off x="0" y="653626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7906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2711</TotalTime>
  <Words>1516</Words>
  <Application>Microsoft Office PowerPoint</Application>
  <PresentationFormat>Widescreen</PresentationFormat>
  <Paragraphs>280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-apple-system</vt:lpstr>
      <vt:lpstr>Gill Sans</vt:lpstr>
      <vt:lpstr>Palatino</vt:lpstr>
      <vt:lpstr>Arial</vt:lpstr>
      <vt:lpstr>Calibri</vt:lpstr>
      <vt:lpstr>Calisto MT</vt:lpstr>
      <vt:lpstr>Cambria</vt:lpstr>
      <vt:lpstr>Palatino Linotype</vt:lpstr>
      <vt:lpstr>Tema do Office</vt:lpstr>
      <vt:lpstr>08: Flushing &amp; Buffers</vt:lpstr>
      <vt:lpstr>Agenda</vt:lpstr>
      <vt:lpstr>A Problem</vt:lpstr>
      <vt:lpstr>The Reality</vt:lpstr>
      <vt:lpstr>Out-of-Order Processing</vt:lpstr>
      <vt:lpstr>PowerPoint Presentation</vt:lpstr>
      <vt:lpstr>PowerPoint Presentation</vt:lpstr>
      <vt:lpstr>Solutions</vt:lpstr>
      <vt:lpstr>glFlush() Call</vt:lpstr>
      <vt:lpstr>Calls that Flush</vt:lpstr>
      <vt:lpstr>Attributes</vt:lpstr>
      <vt:lpstr>Direct Mode</vt:lpstr>
      <vt:lpstr>Improvements</vt:lpstr>
      <vt:lpstr>1. Pre-computing Vertices</vt:lpstr>
      <vt:lpstr>2. Vertex Attributes are Data</vt:lpstr>
      <vt:lpstr>3. Re-use Vertices</vt:lpstr>
      <vt:lpstr>(Old) Face Improvements</vt:lpstr>
      <vt:lpstr>Lines, Strips &amp; Loops</vt:lpstr>
      <vt:lpstr>Triangle Fans/Strips</vt:lpstr>
      <vt:lpstr>4. Caching Vertices</vt:lpstr>
      <vt:lpstr>5. Vertex Arrays</vt:lpstr>
      <vt:lpstr>Vertex Arrays</vt:lpstr>
      <vt:lpstr>GL Vertex Arrays</vt:lpstr>
      <vt:lpstr>5a. Pretransformed Vertices</vt:lpstr>
      <vt:lpstr>5b. Vertex Buffers</vt:lpstr>
      <vt:lpstr>Working with Vertex Buffers</vt:lpstr>
      <vt:lpstr>Possible Locations</vt:lpstr>
      <vt:lpstr>Transferring the Data</vt:lpstr>
      <vt:lpstr>5c. Vertex Buffer Objects</vt:lpstr>
      <vt:lpstr>5d. Bulk Shader Transform</vt:lpstr>
      <vt:lpstr>5e. The Future????</vt:lpstr>
      <vt:lpstr>6. Attribute Textures</vt:lpstr>
      <vt:lpstr>7. Surface Tessellation</vt:lpstr>
      <vt:lpstr>Images by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Rafael Kuffner dos Anjos</dc:creator>
  <cp:lastModifiedBy>Rafael</cp:lastModifiedBy>
  <cp:revision>3</cp:revision>
  <dcterms:created xsi:type="dcterms:W3CDTF">2021-09-14T08:44:47Z</dcterms:created>
  <dcterms:modified xsi:type="dcterms:W3CDTF">2021-10-21T08:02:14Z</dcterms:modified>
</cp:coreProperties>
</file>